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9" r:id="rId6"/>
    <p:sldMasterId id="2147483685" r:id="rId7"/>
    <p:sldMasterId id="2147493457" r:id="rId8"/>
    <p:sldMasterId id="2147493460" r:id="rId9"/>
  </p:sldMasterIdLst>
  <p:notesMasterIdLst>
    <p:notesMasterId r:id="rId34"/>
  </p:notesMasterIdLst>
  <p:handoutMasterIdLst>
    <p:handoutMasterId r:id="rId35"/>
  </p:handoutMasterIdLst>
  <p:sldIdLst>
    <p:sldId id="8236" r:id="rId10"/>
    <p:sldId id="8238" r:id="rId11"/>
    <p:sldId id="8241" r:id="rId12"/>
    <p:sldId id="8217" r:id="rId13"/>
    <p:sldId id="8231" r:id="rId14"/>
    <p:sldId id="8213" r:id="rId15"/>
    <p:sldId id="8219" r:id="rId16"/>
    <p:sldId id="8228" r:id="rId17"/>
    <p:sldId id="8226" r:id="rId18"/>
    <p:sldId id="8234" r:id="rId19"/>
    <p:sldId id="8233" r:id="rId20"/>
    <p:sldId id="8235" r:id="rId21"/>
    <p:sldId id="8240" r:id="rId22"/>
    <p:sldId id="8242" r:id="rId23"/>
    <p:sldId id="8258" r:id="rId24"/>
    <p:sldId id="8245" r:id="rId25"/>
    <p:sldId id="8244" r:id="rId26"/>
    <p:sldId id="8246" r:id="rId27"/>
    <p:sldId id="8247" r:id="rId28"/>
    <p:sldId id="8259" r:id="rId29"/>
    <p:sldId id="8255" r:id="rId30"/>
    <p:sldId id="8254" r:id="rId31"/>
    <p:sldId id="8256" r:id="rId32"/>
    <p:sldId id="8257" r:id="rId33"/>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3974" userDrawn="1">
          <p15:clr>
            <a:srgbClr val="A4A3A4"/>
          </p15:clr>
        </p15:guide>
        <p15:guide id="6" orient="horz" pos="1933" userDrawn="1">
          <p15:clr>
            <a:srgbClr val="A4A3A4"/>
          </p15:clr>
        </p15:guide>
        <p15:guide id="7" pos="5836" userDrawn="1">
          <p15:clr>
            <a:srgbClr val="A4A3A4"/>
          </p15:clr>
        </p15:guide>
        <p15:guide id="8" pos="3160" userDrawn="1">
          <p15:clr>
            <a:srgbClr val="A4A3A4"/>
          </p15:clr>
        </p15:guide>
        <p15:guide id="9" pos="1141" userDrawn="1">
          <p15:clr>
            <a:srgbClr val="A4A3A4"/>
          </p15:clr>
        </p15:guide>
        <p15:guide id="10" pos="3613" userDrawn="1">
          <p15:clr>
            <a:srgbClr val="A4A3A4"/>
          </p15:clr>
        </p15:guide>
        <p15:guide id="11" pos="4067" userDrawn="1">
          <p15:clr>
            <a:srgbClr val="A4A3A4"/>
          </p15:clr>
        </p15:guide>
        <p15:guide id="12" orient="horz" pos="1230" userDrawn="1">
          <p15:clr>
            <a:srgbClr val="A4A3A4"/>
          </p15:clr>
        </p15:guide>
        <p15:guide id="13" pos="2207" userDrawn="1">
          <p15:clr>
            <a:srgbClr val="A4A3A4"/>
          </p15:clr>
        </p15:guide>
        <p15:guide id="14" pos="5473" userDrawn="1">
          <p15:clr>
            <a:srgbClr val="A4A3A4"/>
          </p15:clr>
        </p15:guide>
        <p15:guide id="15" orient="horz" pos="2795" userDrawn="1">
          <p15:clr>
            <a:srgbClr val="A4A3A4"/>
          </p15:clr>
        </p15:guide>
        <p15:guide id="16" orient="horz" pos="32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9"/>
    <a:srgbClr val="00A879"/>
    <a:srgbClr val="5F619B"/>
    <a:srgbClr val="7F5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266"/>
    <p:restoredTop sz="60131" autoAdjust="0"/>
  </p:normalViewPr>
  <p:slideViewPr>
    <p:cSldViewPr snapToGrid="0">
      <p:cViewPr varScale="1">
        <p:scale>
          <a:sx n="49" d="100"/>
          <a:sy n="49" d="100"/>
        </p:scale>
        <p:origin x="2424" y="62"/>
      </p:cViewPr>
      <p:guideLst>
        <p:guide orient="horz" pos="2160"/>
        <p:guide pos="3840"/>
        <p:guide pos="325"/>
        <p:guide pos="7355"/>
        <p:guide orient="horz" pos="3974"/>
        <p:guide orient="horz" pos="1933"/>
        <p:guide pos="5836"/>
        <p:guide pos="3160"/>
        <p:guide pos="1141"/>
        <p:guide pos="3613"/>
        <p:guide pos="4067"/>
        <p:guide orient="horz" pos="1230"/>
        <p:guide pos="2207"/>
        <p:guide pos="5473"/>
        <p:guide orient="horz" pos="2795"/>
        <p:guide orient="horz" pos="3294"/>
      </p:guideLst>
    </p:cSldViewPr>
  </p:slideViewPr>
  <p:outlineViewPr>
    <p:cViewPr>
      <p:scale>
        <a:sx n="33" d="100"/>
        <a:sy n="33" d="100"/>
      </p:scale>
      <p:origin x="0" y="-184944"/>
    </p:cViewPr>
  </p:outlin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en Snitjer" userId="6248174c-ea62-44d2-9e97-857416f2011d" providerId="ADAL" clId="{77543A5E-ABCC-4933-8DBB-6428969FAC55}"/>
    <pc:docChg chg="delSld modSld">
      <pc:chgData name="Marleen Snitjer" userId="6248174c-ea62-44d2-9e97-857416f2011d" providerId="ADAL" clId="{77543A5E-ABCC-4933-8DBB-6428969FAC55}" dt="2024-03-04T08:41:17.640" v="72" actId="20577"/>
      <pc:docMkLst>
        <pc:docMk/>
      </pc:docMkLst>
      <pc:sldChg chg="modNotesTx">
        <pc:chgData name="Marleen Snitjer" userId="6248174c-ea62-44d2-9e97-857416f2011d" providerId="ADAL" clId="{77543A5E-ABCC-4933-8DBB-6428969FAC55}" dt="2024-03-04T08:38:12.870" v="1" actId="20577"/>
        <pc:sldMkLst>
          <pc:docMk/>
          <pc:sldMk cId="1572638159" sldId="8213"/>
        </pc:sldMkLst>
      </pc:sldChg>
      <pc:sldChg chg="modNotesTx">
        <pc:chgData name="Marleen Snitjer" userId="6248174c-ea62-44d2-9e97-857416f2011d" providerId="ADAL" clId="{77543A5E-ABCC-4933-8DBB-6428969FAC55}" dt="2024-03-04T08:38:06.440" v="0" actId="20577"/>
        <pc:sldMkLst>
          <pc:docMk/>
          <pc:sldMk cId="448711721" sldId="8217"/>
        </pc:sldMkLst>
      </pc:sldChg>
      <pc:sldChg chg="modNotesTx">
        <pc:chgData name="Marleen Snitjer" userId="6248174c-ea62-44d2-9e97-857416f2011d" providerId="ADAL" clId="{77543A5E-ABCC-4933-8DBB-6428969FAC55}" dt="2024-03-04T08:38:59.189" v="5" actId="20577"/>
        <pc:sldMkLst>
          <pc:docMk/>
          <pc:sldMk cId="2547080717" sldId="8226"/>
        </pc:sldMkLst>
      </pc:sldChg>
      <pc:sldChg chg="modNotesTx">
        <pc:chgData name="Marleen Snitjer" userId="6248174c-ea62-44d2-9e97-857416f2011d" providerId="ADAL" clId="{77543A5E-ABCC-4933-8DBB-6428969FAC55}" dt="2024-03-04T08:38:54.354" v="4" actId="20577"/>
        <pc:sldMkLst>
          <pc:docMk/>
          <pc:sldMk cId="3663693348" sldId="8228"/>
        </pc:sldMkLst>
      </pc:sldChg>
      <pc:sldChg chg="modSp mod">
        <pc:chgData name="Marleen Snitjer" userId="6248174c-ea62-44d2-9e97-857416f2011d" providerId="ADAL" clId="{77543A5E-ABCC-4933-8DBB-6428969FAC55}" dt="2024-03-04T08:39:30.678" v="61" actId="20577"/>
        <pc:sldMkLst>
          <pc:docMk/>
          <pc:sldMk cId="3434708885" sldId="8234"/>
        </pc:sldMkLst>
        <pc:spChg chg="mod">
          <ac:chgData name="Marleen Snitjer" userId="6248174c-ea62-44d2-9e97-857416f2011d" providerId="ADAL" clId="{77543A5E-ABCC-4933-8DBB-6428969FAC55}" dt="2024-03-04T08:39:30.678" v="61" actId="20577"/>
          <ac:spMkLst>
            <pc:docMk/>
            <pc:sldMk cId="3434708885" sldId="8234"/>
            <ac:spMk id="7" creationId="{5156EBA6-E182-A540-6329-BEDB8A413308}"/>
          </ac:spMkLst>
        </pc:spChg>
      </pc:sldChg>
      <pc:sldChg chg="modSp mod">
        <pc:chgData name="Marleen Snitjer" userId="6248174c-ea62-44d2-9e97-857416f2011d" providerId="ADAL" clId="{77543A5E-ABCC-4933-8DBB-6428969FAC55}" dt="2024-03-04T08:38:24.689" v="3" actId="20577"/>
        <pc:sldMkLst>
          <pc:docMk/>
          <pc:sldMk cId="1208274774" sldId="8238"/>
        </pc:sldMkLst>
        <pc:spChg chg="mod">
          <ac:chgData name="Marleen Snitjer" userId="6248174c-ea62-44d2-9e97-857416f2011d" providerId="ADAL" clId="{77543A5E-ABCC-4933-8DBB-6428969FAC55}" dt="2024-03-04T08:38:24.689" v="3" actId="20577"/>
          <ac:spMkLst>
            <pc:docMk/>
            <pc:sldMk cId="1208274774" sldId="8238"/>
            <ac:spMk id="7" creationId="{464BDD22-3257-6F73-DCED-F06DEFE56AFE}"/>
          </ac:spMkLst>
        </pc:spChg>
      </pc:sldChg>
      <pc:sldChg chg="modNotesTx">
        <pc:chgData name="Marleen Snitjer" userId="6248174c-ea62-44d2-9e97-857416f2011d" providerId="ADAL" clId="{77543A5E-ABCC-4933-8DBB-6428969FAC55}" dt="2024-03-04T08:39:52.336" v="64" actId="20577"/>
        <pc:sldMkLst>
          <pc:docMk/>
          <pc:sldMk cId="35207208" sldId="8245"/>
        </pc:sldMkLst>
      </pc:sldChg>
      <pc:sldChg chg="del modNotesTx">
        <pc:chgData name="Marleen Snitjer" userId="6248174c-ea62-44d2-9e97-857416f2011d" providerId="ADAL" clId="{77543A5E-ABCC-4933-8DBB-6428969FAC55}" dt="2024-03-04T08:41:02.548" v="69" actId="2696"/>
        <pc:sldMkLst>
          <pc:docMk/>
          <pc:sldMk cId="3911354075" sldId="8253"/>
        </pc:sldMkLst>
      </pc:sldChg>
      <pc:sldChg chg="modNotesTx">
        <pc:chgData name="Marleen Snitjer" userId="6248174c-ea62-44d2-9e97-857416f2011d" providerId="ADAL" clId="{77543A5E-ABCC-4933-8DBB-6428969FAC55}" dt="2024-03-04T08:41:17.640" v="72" actId="20577"/>
        <pc:sldMkLst>
          <pc:docMk/>
          <pc:sldMk cId="323967727" sldId="8254"/>
        </pc:sldMkLst>
      </pc:sldChg>
      <pc:sldChg chg="modNotesTx">
        <pc:chgData name="Marleen Snitjer" userId="6248174c-ea62-44d2-9e97-857416f2011d" providerId="ADAL" clId="{77543A5E-ABCC-4933-8DBB-6428969FAC55}" dt="2024-03-04T08:41:11.430" v="71" actId="6549"/>
        <pc:sldMkLst>
          <pc:docMk/>
          <pc:sldMk cId="3579417455" sldId="8255"/>
        </pc:sldMkLst>
      </pc:sldChg>
      <pc:sldChg chg="modNotesTx">
        <pc:chgData name="Marleen Snitjer" userId="6248174c-ea62-44d2-9e97-857416f2011d" providerId="ADAL" clId="{77543A5E-ABCC-4933-8DBB-6428969FAC55}" dt="2024-03-04T08:39:44.129" v="62" actId="20577"/>
        <pc:sldMkLst>
          <pc:docMk/>
          <pc:sldMk cId="1513561352" sldId="8258"/>
        </pc:sldMkLst>
      </pc:sldChg>
      <pc:sldChg chg="modNotesTx">
        <pc:chgData name="Marleen Snitjer" userId="6248174c-ea62-44d2-9e97-857416f2011d" providerId="ADAL" clId="{77543A5E-ABCC-4933-8DBB-6428969FAC55}" dt="2024-03-04T08:40:33.673" v="65" actId="20577"/>
        <pc:sldMkLst>
          <pc:docMk/>
          <pc:sldMk cId="1988561991" sldId="8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2"/>
            <a:ext cx="2949099" cy="498933"/>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sz="quarter" idx="1"/>
          </p:nvPr>
        </p:nvSpPr>
        <p:spPr>
          <a:xfrm>
            <a:off x="3854940" y="2"/>
            <a:ext cx="2949099" cy="498933"/>
          </a:xfrm>
          <a:prstGeom prst="rect">
            <a:avLst/>
          </a:prstGeom>
        </p:spPr>
        <p:txBody>
          <a:bodyPr vert="horz" lIns="91432" tIns="45716" rIns="91432" bIns="45716" rtlCol="0"/>
          <a:lstStyle>
            <a:lvl1pPr algn="r">
              <a:defRPr sz="1200"/>
            </a:lvl1pPr>
          </a:lstStyle>
          <a:p>
            <a:fld id="{C14823E6-BB95-45D5-839E-53A205163E3E}" type="datetimeFigureOut">
              <a:rPr lang="nl-NL" smtClean="0"/>
              <a:t>29-2-2024</a:t>
            </a:fld>
            <a:endParaRPr lang="nl-NL"/>
          </a:p>
        </p:txBody>
      </p:sp>
      <p:sp>
        <p:nvSpPr>
          <p:cNvPr id="4" name="Tijdelijke aanduiding voor voettekst 3"/>
          <p:cNvSpPr>
            <a:spLocks noGrp="1"/>
          </p:cNvSpPr>
          <p:nvPr>
            <p:ph type="ftr" sz="quarter" idx="2"/>
          </p:nvPr>
        </p:nvSpPr>
        <p:spPr>
          <a:xfrm>
            <a:off x="2" y="9445171"/>
            <a:ext cx="2949099" cy="498931"/>
          </a:xfrm>
          <a:prstGeom prst="rect">
            <a:avLst/>
          </a:prstGeom>
        </p:spPr>
        <p:txBody>
          <a:bodyPr vert="horz" lIns="91432" tIns="45716" rIns="91432"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40" y="9445171"/>
            <a:ext cx="2949099" cy="498931"/>
          </a:xfrm>
          <a:prstGeom prst="rect">
            <a:avLst/>
          </a:prstGeom>
        </p:spPr>
        <p:txBody>
          <a:bodyPr vert="horz" lIns="91432" tIns="45716" rIns="91432" bIns="45716" rtlCol="0" anchor="b"/>
          <a:lstStyle>
            <a:lvl1pPr algn="r">
              <a:defRPr sz="1200"/>
            </a:lvl1pPr>
          </a:lstStyle>
          <a:p>
            <a:fld id="{54D0EB6F-363F-46F2-9BF9-2699BC1EBBF0}" type="slidenum">
              <a:rPr lang="nl-NL" smtClean="0"/>
              <a:t>‹nr.›</a:t>
            </a:fld>
            <a:endParaRPr lang="nl-NL"/>
          </a:p>
        </p:txBody>
      </p:sp>
    </p:spTree>
    <p:extLst>
      <p:ext uri="{BB962C8B-B14F-4D97-AF65-F5344CB8AC3E}">
        <p14:creationId xmlns:p14="http://schemas.microsoft.com/office/powerpoint/2010/main" val="19791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2"/>
            <a:ext cx="2949099" cy="498933"/>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idx="1"/>
          </p:nvPr>
        </p:nvSpPr>
        <p:spPr>
          <a:xfrm>
            <a:off x="3854940" y="2"/>
            <a:ext cx="2949099" cy="498933"/>
          </a:xfrm>
          <a:prstGeom prst="rect">
            <a:avLst/>
          </a:prstGeom>
        </p:spPr>
        <p:txBody>
          <a:bodyPr vert="horz" lIns="91432" tIns="45716" rIns="91432" bIns="45716" rtlCol="0"/>
          <a:lstStyle>
            <a:lvl1pPr algn="r">
              <a:defRPr sz="1200"/>
            </a:lvl1pPr>
          </a:lstStyle>
          <a:p>
            <a:fld id="{12826081-9587-4987-9C5E-8D5087D46185}" type="datetimeFigureOut">
              <a:rPr lang="nl-NL" smtClean="0"/>
              <a:t>29-2-2024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32" tIns="45716" rIns="91432" bIns="45716"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32" tIns="45716" rIns="91432" bIns="45716"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9445171"/>
            <a:ext cx="2949099" cy="498931"/>
          </a:xfrm>
          <a:prstGeom prst="rect">
            <a:avLst/>
          </a:prstGeom>
        </p:spPr>
        <p:txBody>
          <a:bodyPr vert="horz" lIns="91432" tIns="45716" rIns="91432"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40" y="9445171"/>
            <a:ext cx="2949099" cy="498931"/>
          </a:xfrm>
          <a:prstGeom prst="rect">
            <a:avLst/>
          </a:prstGeom>
        </p:spPr>
        <p:txBody>
          <a:bodyPr vert="horz" lIns="91432" tIns="45716" rIns="91432" bIns="45716" rtlCol="0" anchor="b"/>
          <a:lstStyle>
            <a:lvl1pPr algn="r">
              <a:defRPr sz="1200"/>
            </a:lvl1pPr>
          </a:lstStyle>
          <a:p>
            <a:fld id="{182A6321-8D36-4B41-A6E4-CB9F202F99AD}" type="slidenum">
              <a:rPr lang="nl-NL" smtClean="0"/>
              <a:t>‹nr.›</a:t>
            </a:fld>
            <a:endParaRPr lang="nl-NL"/>
          </a:p>
        </p:txBody>
      </p:sp>
    </p:spTree>
    <p:extLst>
      <p:ext uri="{BB962C8B-B14F-4D97-AF65-F5344CB8AC3E}">
        <p14:creationId xmlns:p14="http://schemas.microsoft.com/office/powerpoint/2010/main" val="285285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6B21A-0039-1047-E08F-A6067E17D2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1B4B02-3030-29B3-833D-7D1EB3826C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C4435C-C941-BE79-B3C4-D18C8A4E9B4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5B60AE5-B544-8BDF-9931-72BBAC1FC352}"/>
              </a:ext>
            </a:extLst>
          </p:cNvPr>
          <p:cNvSpPr>
            <a:spLocks noGrp="1"/>
          </p:cNvSpPr>
          <p:nvPr>
            <p:ph type="sldNum" sz="quarter" idx="10"/>
          </p:nvPr>
        </p:nvSpPr>
        <p:spPr/>
        <p:txBody>
          <a:bodyPr/>
          <a:lstStyle/>
          <a:p>
            <a:fld id="{182A6321-8D36-4B41-A6E4-CB9F202F99AD}" type="slidenum">
              <a:rPr lang="nl-NL" smtClean="0"/>
              <a:t>4</a:t>
            </a:fld>
            <a:endParaRPr lang="nl-NL"/>
          </a:p>
        </p:txBody>
      </p:sp>
    </p:spTree>
    <p:extLst>
      <p:ext uri="{BB962C8B-B14F-4D97-AF65-F5344CB8AC3E}">
        <p14:creationId xmlns:p14="http://schemas.microsoft.com/office/powerpoint/2010/main" val="55139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82A6321-8D36-4B41-A6E4-CB9F202F99AD}" type="slidenum">
              <a:rPr lang="nl-NL" smtClean="0"/>
              <a:t>17</a:t>
            </a:fld>
            <a:endParaRPr lang="nl-NL"/>
          </a:p>
        </p:txBody>
      </p:sp>
    </p:spTree>
    <p:extLst>
      <p:ext uri="{BB962C8B-B14F-4D97-AF65-F5344CB8AC3E}">
        <p14:creationId xmlns:p14="http://schemas.microsoft.com/office/powerpoint/2010/main" val="349508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01663-13AB-7E10-7AA8-72005213DD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A534A6-0909-4093-BD03-0E15F36E65F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31F528-D0EC-BD81-61D8-531B72650BDD}"/>
              </a:ext>
            </a:extLst>
          </p:cNvPr>
          <p:cNvSpPr>
            <a:spLocks noGrp="1"/>
          </p:cNvSpPr>
          <p:nvPr>
            <p:ph type="body" idx="1"/>
          </p:nvPr>
        </p:nvSpPr>
        <p:spPr/>
        <p:txBody>
          <a:bodyPr/>
          <a:lstStyle/>
          <a:p>
            <a:pPr algn="l"/>
            <a:endParaRPr lang="nl-NL" b="0" i="0" u="none" strike="noStrike" dirty="0">
              <a:solidFill>
                <a:srgbClr val="42145F"/>
              </a:solidFill>
              <a:effectLst/>
              <a:latin typeface="RijksoverheidSansText"/>
            </a:endParaRPr>
          </a:p>
        </p:txBody>
      </p:sp>
      <p:sp>
        <p:nvSpPr>
          <p:cNvPr id="4" name="Tijdelijke aanduiding voor dianummer 3">
            <a:extLst>
              <a:ext uri="{FF2B5EF4-FFF2-40B4-BE49-F238E27FC236}">
                <a16:creationId xmlns:a16="http://schemas.microsoft.com/office/drawing/2014/main" id="{8C449568-8206-4E44-6B9C-6D33A3059F4E}"/>
              </a:ext>
            </a:extLst>
          </p:cNvPr>
          <p:cNvSpPr>
            <a:spLocks noGrp="1"/>
          </p:cNvSpPr>
          <p:nvPr>
            <p:ph type="sldNum" sz="quarter" idx="10"/>
          </p:nvPr>
        </p:nvSpPr>
        <p:spPr/>
        <p:txBody>
          <a:bodyPr/>
          <a:lstStyle/>
          <a:p>
            <a:fld id="{182A6321-8D36-4B41-A6E4-CB9F202F99AD}" type="slidenum">
              <a:rPr lang="nl-NL" smtClean="0"/>
              <a:t>20</a:t>
            </a:fld>
            <a:endParaRPr lang="nl-NL"/>
          </a:p>
        </p:txBody>
      </p:sp>
    </p:spTree>
    <p:extLst>
      <p:ext uri="{BB962C8B-B14F-4D97-AF65-F5344CB8AC3E}">
        <p14:creationId xmlns:p14="http://schemas.microsoft.com/office/powerpoint/2010/main" val="267167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BA01A-CF22-8DC5-967D-243017CFE1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49CAE80-D21B-C2B4-50B4-F6BC5F276B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6924DD-8876-040A-C132-62AC342489D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34B5E5E-D638-7087-8A08-DA7A7C0015D7}"/>
              </a:ext>
            </a:extLst>
          </p:cNvPr>
          <p:cNvSpPr>
            <a:spLocks noGrp="1"/>
          </p:cNvSpPr>
          <p:nvPr>
            <p:ph type="sldNum" sz="quarter" idx="10"/>
          </p:nvPr>
        </p:nvSpPr>
        <p:spPr/>
        <p:txBody>
          <a:bodyPr/>
          <a:lstStyle/>
          <a:p>
            <a:fld id="{182A6321-8D36-4B41-A6E4-CB9F202F99AD}" type="slidenum">
              <a:rPr lang="nl-NL" smtClean="0"/>
              <a:t>21</a:t>
            </a:fld>
            <a:endParaRPr lang="nl-NL"/>
          </a:p>
        </p:txBody>
      </p:sp>
    </p:spTree>
    <p:extLst>
      <p:ext uri="{BB962C8B-B14F-4D97-AF65-F5344CB8AC3E}">
        <p14:creationId xmlns:p14="http://schemas.microsoft.com/office/powerpoint/2010/main" val="127356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CB519-42A1-0D20-0BB1-5ACEDB7951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605957-BF40-B8D7-FC5B-27B2EBE165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C080C6-E41B-AC9F-B680-8A6085D9339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3B87BAA-5823-4836-B7D7-077F8EEF9C1F}"/>
              </a:ext>
            </a:extLst>
          </p:cNvPr>
          <p:cNvSpPr>
            <a:spLocks noGrp="1"/>
          </p:cNvSpPr>
          <p:nvPr>
            <p:ph type="sldNum" sz="quarter" idx="10"/>
          </p:nvPr>
        </p:nvSpPr>
        <p:spPr/>
        <p:txBody>
          <a:bodyPr/>
          <a:lstStyle/>
          <a:p>
            <a:fld id="{182A6321-8D36-4B41-A6E4-CB9F202F99AD}" type="slidenum">
              <a:rPr lang="nl-NL" smtClean="0"/>
              <a:t>22</a:t>
            </a:fld>
            <a:endParaRPr lang="nl-NL"/>
          </a:p>
        </p:txBody>
      </p:sp>
    </p:spTree>
    <p:extLst>
      <p:ext uri="{BB962C8B-B14F-4D97-AF65-F5344CB8AC3E}">
        <p14:creationId xmlns:p14="http://schemas.microsoft.com/office/powerpoint/2010/main" val="333463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751E3-B656-B3A5-3825-539B4B28C8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236D36-F83D-F643-FA0C-8BC7AFDD99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5F473CC-5188-67D6-A8F0-A2C86FC86A7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F5A0EED-4D01-AD6A-5ABB-738910D5EB33}"/>
              </a:ext>
            </a:extLst>
          </p:cNvPr>
          <p:cNvSpPr>
            <a:spLocks noGrp="1"/>
          </p:cNvSpPr>
          <p:nvPr>
            <p:ph type="sldNum" sz="quarter" idx="5"/>
          </p:nvPr>
        </p:nvSpPr>
        <p:spPr/>
        <p:txBody>
          <a:bodyPr/>
          <a:lstStyle/>
          <a:p>
            <a:fld id="{182A6321-8D36-4B41-A6E4-CB9F202F99AD}" type="slidenum">
              <a:rPr lang="nl-NL" smtClean="0"/>
              <a:t>5</a:t>
            </a:fld>
            <a:endParaRPr lang="nl-NL"/>
          </a:p>
        </p:txBody>
      </p:sp>
    </p:spTree>
    <p:extLst>
      <p:ext uri="{BB962C8B-B14F-4D97-AF65-F5344CB8AC3E}">
        <p14:creationId xmlns:p14="http://schemas.microsoft.com/office/powerpoint/2010/main" val="168652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2A6321-8D36-4B41-A6E4-CB9F202F99AD}" type="slidenum">
              <a:rPr lang="nl-NL" smtClean="0"/>
              <a:t>6</a:t>
            </a:fld>
            <a:endParaRPr lang="nl-NL"/>
          </a:p>
        </p:txBody>
      </p:sp>
    </p:spTree>
    <p:extLst>
      <p:ext uri="{BB962C8B-B14F-4D97-AF65-F5344CB8AC3E}">
        <p14:creationId xmlns:p14="http://schemas.microsoft.com/office/powerpoint/2010/main" val="136147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82A6321-8D36-4B41-A6E4-CB9F202F99AD}" type="slidenum">
              <a:rPr lang="nl-NL" smtClean="0"/>
              <a:t>7</a:t>
            </a:fld>
            <a:endParaRPr lang="nl-NL"/>
          </a:p>
        </p:txBody>
      </p:sp>
    </p:spTree>
    <p:extLst>
      <p:ext uri="{BB962C8B-B14F-4D97-AF65-F5344CB8AC3E}">
        <p14:creationId xmlns:p14="http://schemas.microsoft.com/office/powerpoint/2010/main" val="232855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C539-C5FE-7C2F-6740-7CCA6F43B9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2D7074-5E76-8581-4090-515698CC9E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A022DA-BDA5-4021-13A7-FA9306AE1244}"/>
              </a:ext>
            </a:extLst>
          </p:cNvPr>
          <p:cNvSpPr>
            <a:spLocks noGrp="1"/>
          </p:cNvSpPr>
          <p:nvPr>
            <p:ph type="body" idx="1"/>
          </p:nvPr>
        </p:nvSpPr>
        <p:spPr/>
        <p:txBody>
          <a:bodyPr/>
          <a:lstStyle/>
          <a:p>
            <a:r>
              <a:rPr lang="nl-NL" dirty="0">
                <a:ea typeface="Calibri"/>
                <a:cs typeface="Calibri"/>
              </a:rPr>
              <a:t>)</a:t>
            </a:r>
            <a:endParaRPr lang="nl-NL" dirty="0"/>
          </a:p>
        </p:txBody>
      </p:sp>
      <p:sp>
        <p:nvSpPr>
          <p:cNvPr id="4" name="Tijdelijke aanduiding voor dianummer 3">
            <a:extLst>
              <a:ext uri="{FF2B5EF4-FFF2-40B4-BE49-F238E27FC236}">
                <a16:creationId xmlns:a16="http://schemas.microsoft.com/office/drawing/2014/main" id="{995BDF43-F215-9526-6AC3-AB06F165E1AC}"/>
              </a:ext>
            </a:extLst>
          </p:cNvPr>
          <p:cNvSpPr>
            <a:spLocks noGrp="1"/>
          </p:cNvSpPr>
          <p:nvPr>
            <p:ph type="sldNum" sz="quarter" idx="10"/>
          </p:nvPr>
        </p:nvSpPr>
        <p:spPr/>
        <p:txBody>
          <a:bodyPr/>
          <a:lstStyle/>
          <a:p>
            <a:fld id="{182A6321-8D36-4B41-A6E4-CB9F202F99AD}" type="slidenum">
              <a:rPr lang="nl-NL" smtClean="0"/>
              <a:t>8</a:t>
            </a:fld>
            <a:endParaRPr lang="nl-NL"/>
          </a:p>
        </p:txBody>
      </p:sp>
    </p:spTree>
    <p:extLst>
      <p:ext uri="{BB962C8B-B14F-4D97-AF65-F5344CB8AC3E}">
        <p14:creationId xmlns:p14="http://schemas.microsoft.com/office/powerpoint/2010/main" val="17769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A5B4-9A20-BCB6-C200-F4D627FD7A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B471AC-EE50-DA5A-F3E2-F237BFD00D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BB5A8C-09D4-B0CC-A8D7-BC4D45B0DB4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867FAB4-CC71-3A26-F0DC-D09E6127DBBD}"/>
              </a:ext>
            </a:extLst>
          </p:cNvPr>
          <p:cNvSpPr>
            <a:spLocks noGrp="1"/>
          </p:cNvSpPr>
          <p:nvPr>
            <p:ph type="sldNum" sz="quarter" idx="10"/>
          </p:nvPr>
        </p:nvSpPr>
        <p:spPr/>
        <p:txBody>
          <a:bodyPr/>
          <a:lstStyle/>
          <a:p>
            <a:fld id="{182A6321-8D36-4B41-A6E4-CB9F202F99AD}" type="slidenum">
              <a:rPr lang="nl-NL" smtClean="0"/>
              <a:t>9</a:t>
            </a:fld>
            <a:endParaRPr lang="nl-NL"/>
          </a:p>
        </p:txBody>
      </p:sp>
    </p:spTree>
    <p:extLst>
      <p:ext uri="{BB962C8B-B14F-4D97-AF65-F5344CB8AC3E}">
        <p14:creationId xmlns:p14="http://schemas.microsoft.com/office/powerpoint/2010/main" val="142976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82A6321-8D36-4B41-A6E4-CB9F202F99AD}" type="slidenum">
              <a:rPr lang="nl-NL" smtClean="0"/>
              <a:t>10</a:t>
            </a:fld>
            <a:endParaRPr lang="nl-NL"/>
          </a:p>
        </p:txBody>
      </p:sp>
    </p:spTree>
    <p:extLst>
      <p:ext uri="{BB962C8B-B14F-4D97-AF65-F5344CB8AC3E}">
        <p14:creationId xmlns:p14="http://schemas.microsoft.com/office/powerpoint/2010/main" val="132395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82A6321-8D36-4B41-A6E4-CB9F202F99AD}" type="slidenum">
              <a:rPr lang="nl-NL" smtClean="0"/>
              <a:t>15</a:t>
            </a:fld>
            <a:endParaRPr lang="nl-NL"/>
          </a:p>
        </p:txBody>
      </p:sp>
    </p:spTree>
    <p:extLst>
      <p:ext uri="{BB962C8B-B14F-4D97-AF65-F5344CB8AC3E}">
        <p14:creationId xmlns:p14="http://schemas.microsoft.com/office/powerpoint/2010/main" val="4835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C2B9-6F5C-BDB3-90F1-3540D8E099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264E8D-6C0B-01D5-60D3-91D4AFD49F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E22875-A815-1A2E-8524-26EEC7CF829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2055E4D-B69E-F1E2-CEBB-ADF402C32878}"/>
              </a:ext>
            </a:extLst>
          </p:cNvPr>
          <p:cNvSpPr>
            <a:spLocks noGrp="1"/>
          </p:cNvSpPr>
          <p:nvPr>
            <p:ph type="sldNum" sz="quarter" idx="10"/>
          </p:nvPr>
        </p:nvSpPr>
        <p:spPr/>
        <p:txBody>
          <a:bodyPr/>
          <a:lstStyle/>
          <a:p>
            <a:fld id="{182A6321-8D36-4B41-A6E4-CB9F202F99AD}" type="slidenum">
              <a:rPr lang="nl-NL" smtClean="0"/>
              <a:t>16</a:t>
            </a:fld>
            <a:endParaRPr lang="nl-NL"/>
          </a:p>
        </p:txBody>
      </p:sp>
    </p:spTree>
    <p:extLst>
      <p:ext uri="{BB962C8B-B14F-4D97-AF65-F5344CB8AC3E}">
        <p14:creationId xmlns:p14="http://schemas.microsoft.com/office/powerpoint/2010/main" val="58086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ZPN - Voorpagina st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3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PN - Voor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88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PN - standaard">
    <p:spTree>
      <p:nvGrpSpPr>
        <p:cNvPr id="1" name=""/>
        <p:cNvGrpSpPr/>
        <p:nvPr/>
      </p:nvGrpSpPr>
      <p:grpSpPr>
        <a:xfrm>
          <a:off x="0" y="0"/>
          <a:ext cx="0" cy="0"/>
          <a:chOff x="0" y="0"/>
          <a:chExt cx="0" cy="0"/>
        </a:xfrm>
      </p:grpSpPr>
      <p:sp>
        <p:nvSpPr>
          <p:cNvPr id="8" name="Tijdelijke aanduiding voor tekst 11"/>
          <p:cNvSpPr>
            <a:spLocks noGrp="1"/>
          </p:cNvSpPr>
          <p:nvPr>
            <p:ph idx="1"/>
          </p:nvPr>
        </p:nvSpPr>
        <p:spPr>
          <a:xfrm>
            <a:off x="1074515" y="2572630"/>
            <a:ext cx="9269388" cy="3037535"/>
          </a:xfrm>
          <a:prstGeom prst="rect">
            <a:avLst/>
          </a:prstGeom>
        </p:spPr>
        <p:txBody>
          <a:bodyPr vert="horz" lIns="91440" tIns="45720" rIns="91440" bIns="45720" rtlCol="0">
            <a:normAutofit/>
          </a:bodyPr>
          <a:lstStyle>
            <a:lvl1pPr algn="l">
              <a:defRPr sz="2933" b="0" i="0">
                <a:solidFill>
                  <a:srgbClr val="005CA9"/>
                </a:solidFill>
                <a:latin typeface="Arial"/>
                <a:cs typeface="Arial"/>
              </a:defRPr>
            </a:lvl1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p:txBody>
      </p:sp>
      <p:pic>
        <p:nvPicPr>
          <p:cNvPr id="6" name="Afbeelding 5"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13" name="Titel 12"/>
          <p:cNvSpPr>
            <a:spLocks noGrp="1"/>
          </p:cNvSpPr>
          <p:nvPr>
            <p:ph type="title"/>
          </p:nvPr>
        </p:nvSpPr>
        <p:spPr>
          <a:xfrm>
            <a:off x="1074515" y="1126176"/>
            <a:ext cx="9269389" cy="1143000"/>
          </a:xfrm>
          <a:prstGeom prst="rect">
            <a:avLst/>
          </a:prstGeom>
        </p:spPr>
        <p:txBody>
          <a:bodyPr vert="horz"/>
          <a:lstStyle>
            <a:lvl1pPr algn="l">
              <a:defRPr sz="5067">
                <a:solidFill>
                  <a:srgbClr val="005CA9"/>
                </a:solidFill>
                <a:latin typeface="Arial"/>
                <a:cs typeface="Arial"/>
              </a:defRPr>
            </a:lvl1pPr>
          </a:lstStyle>
          <a:p>
            <a:r>
              <a:rPr lang="en-US" err="1"/>
              <a:t>Titelstijl</a:t>
            </a:r>
            <a:r>
              <a:rPr lang="en-US"/>
              <a:t> van model </a:t>
            </a:r>
            <a:r>
              <a:rPr lang="en-US" err="1"/>
              <a:t>bewerken</a:t>
            </a:r>
            <a:endParaRPr lang="nl-NL"/>
          </a:p>
        </p:txBody>
      </p:sp>
      <p:sp>
        <p:nvSpPr>
          <p:cNvPr id="14" name="Tijdelijke aanduiding voor dianummer 13"/>
          <p:cNvSpPr>
            <a:spLocks noGrp="1"/>
          </p:cNvSpPr>
          <p:nvPr>
            <p:ph type="sldNum" sz="quarter" idx="11"/>
          </p:nvPr>
        </p:nvSpPr>
        <p:spPr>
          <a:xfrm>
            <a:off x="748540" y="6256394"/>
            <a:ext cx="979528" cy="366183"/>
          </a:xfrm>
        </p:spPr>
        <p:txBody>
          <a:bodyPr/>
          <a:lstStyle>
            <a:lvl1pPr>
              <a:defRPr sz="1600">
                <a:solidFill>
                  <a:srgbClr val="00A879"/>
                </a:solidFill>
              </a:defRPr>
            </a:lvl1pPr>
          </a:lstStyle>
          <a:p>
            <a:fld id="{C0A96CD7-33DF-314B-B272-418E3D6F6C7A}" type="slidenum">
              <a:rPr lang="nl-NL" smtClean="0"/>
              <a:pPr/>
              <a:t>‹nr.›</a:t>
            </a:fld>
            <a:endParaRPr lang="nl-NL"/>
          </a:p>
        </p:txBody>
      </p:sp>
      <p:sp>
        <p:nvSpPr>
          <p:cNvPr id="7"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
        <p:nvSpPr>
          <p:cNvPr id="2" name="Tekstvak 1"/>
          <p:cNvSpPr txBox="1"/>
          <p:nvPr userDrawn="1"/>
        </p:nvSpPr>
        <p:spPr>
          <a:xfrm>
            <a:off x="1402613" y="6388325"/>
            <a:ext cx="184731" cy="461665"/>
          </a:xfrm>
          <a:prstGeom prst="rect">
            <a:avLst/>
          </a:prstGeom>
          <a:noFill/>
        </p:spPr>
        <p:txBody>
          <a:bodyPr wrap="none" rtlCol="0">
            <a:spAutoFit/>
          </a:bodyPr>
          <a:lstStyle/>
          <a:p>
            <a:endParaRPr lang="nl-NL" sz="2400"/>
          </a:p>
        </p:txBody>
      </p:sp>
    </p:spTree>
    <p:extLst>
      <p:ext uri="{BB962C8B-B14F-4D97-AF65-F5344CB8AC3E}">
        <p14:creationId xmlns:p14="http://schemas.microsoft.com/office/powerpoint/2010/main" val="23821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Pn - titelpagina wit">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239433" y="2239792"/>
            <a:ext cx="7525456" cy="1521333"/>
          </a:xfrm>
          <a:prstGeom prst="rect">
            <a:avLst/>
          </a:prstGeom>
        </p:spPr>
        <p:txBody>
          <a:bodyPr vert="horz" lIns="91440" tIns="45720" rIns="91440" bIns="45720" rtlCol="0" anchor="ctr">
            <a:normAutofit/>
          </a:bodyPr>
          <a:lstStyle>
            <a:lvl1pPr>
              <a:lnSpc>
                <a:spcPct val="90000"/>
              </a:lnSpc>
              <a:defRPr b="1">
                <a:solidFill>
                  <a:srgbClr val="005CA9"/>
                </a:solidFill>
                <a:latin typeface="Arial"/>
                <a:cs typeface="Arial"/>
              </a:defRPr>
            </a:lvl1pPr>
          </a:lstStyle>
          <a:p>
            <a:r>
              <a:rPr lang="en-US" err="1"/>
              <a:t>Titelstijl</a:t>
            </a:r>
            <a:r>
              <a:rPr lang="en-US"/>
              <a:t> van model </a:t>
            </a:r>
            <a:r>
              <a:rPr lang="en-US" err="1"/>
              <a:t>bewerken</a:t>
            </a:r>
            <a:endParaRPr lang="nl-NL"/>
          </a:p>
        </p:txBody>
      </p:sp>
      <p:sp>
        <p:nvSpPr>
          <p:cNvPr id="10" name="Tijdelijke aanduiding voor tekst 4"/>
          <p:cNvSpPr>
            <a:spLocks noGrp="1"/>
          </p:cNvSpPr>
          <p:nvPr>
            <p:ph type="body" sz="quarter" idx="10" hasCustomPrompt="1"/>
          </p:nvPr>
        </p:nvSpPr>
        <p:spPr>
          <a:xfrm>
            <a:off x="2239434" y="3987802"/>
            <a:ext cx="7524751" cy="797983"/>
          </a:xfrm>
          <a:prstGeom prst="rect">
            <a:avLst/>
          </a:prstGeom>
        </p:spPr>
        <p:txBody>
          <a:bodyPr vert="horz"/>
          <a:lstStyle>
            <a:lvl1pPr marL="0" indent="0" algn="ctr">
              <a:buNone/>
              <a:defRPr>
                <a:solidFill>
                  <a:srgbClr val="00A879"/>
                </a:solidFill>
                <a:latin typeface="Arial"/>
                <a:cs typeface="Arial"/>
              </a:defRPr>
            </a:lvl1pPr>
          </a:lstStyle>
          <a:p>
            <a:pPr lvl="0"/>
            <a:r>
              <a:rPr lang="en-US" err="1"/>
              <a:t>Subtitel</a:t>
            </a:r>
            <a:r>
              <a:rPr lang="en-US"/>
              <a:t> </a:t>
            </a:r>
            <a:r>
              <a:rPr lang="en-US" err="1"/>
              <a:t>bewerken</a:t>
            </a:r>
            <a:r>
              <a:rPr lang="en-US"/>
              <a:t> </a:t>
            </a:r>
            <a:endParaRPr lang="nl-NL"/>
          </a:p>
        </p:txBody>
      </p:sp>
      <p:pic>
        <p:nvPicPr>
          <p:cNvPr id="11" name="Afbeelding 10"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2" name="Tijdelijke aanduiding voor dianummer 1"/>
          <p:cNvSpPr>
            <a:spLocks noGrp="1"/>
          </p:cNvSpPr>
          <p:nvPr>
            <p:ph type="sldNum" sz="quarter" idx="11"/>
          </p:nvPr>
        </p:nvSpPr>
        <p:spPr>
          <a:xfrm>
            <a:off x="748540" y="6256394"/>
            <a:ext cx="979528" cy="366183"/>
          </a:xfrm>
        </p:spPr>
        <p:txBody>
          <a:bodyPr/>
          <a:lstStyle>
            <a:lvl1pPr>
              <a:defRPr sz="1600">
                <a:solidFill>
                  <a:srgbClr val="00A879"/>
                </a:solidFill>
              </a:defRPr>
            </a:lvl1pPr>
          </a:lstStyle>
          <a:p>
            <a:fld id="{C0A96CD7-33DF-314B-B272-418E3D6F6C7A}" type="slidenum">
              <a:rPr lang="nl-NL" smtClean="0"/>
              <a:pPr/>
              <a:t>‹nr.›</a:t>
            </a:fld>
            <a:endParaRPr lang="nl-NL"/>
          </a:p>
        </p:txBody>
      </p:sp>
      <p:sp>
        <p:nvSpPr>
          <p:cNvPr id="8"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208206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PN - standaard + foto">
    <p:spTree>
      <p:nvGrpSpPr>
        <p:cNvPr id="1" name=""/>
        <p:cNvGrpSpPr/>
        <p:nvPr/>
      </p:nvGrpSpPr>
      <p:grpSpPr>
        <a:xfrm>
          <a:off x="0" y="0"/>
          <a:ext cx="0" cy="0"/>
          <a:chOff x="0" y="0"/>
          <a:chExt cx="0" cy="0"/>
        </a:xfrm>
      </p:grpSpPr>
      <p:sp>
        <p:nvSpPr>
          <p:cNvPr id="10" name="Tijdelijke aanduiding voor tekst 11"/>
          <p:cNvSpPr>
            <a:spLocks noGrp="1"/>
          </p:cNvSpPr>
          <p:nvPr>
            <p:ph idx="13"/>
          </p:nvPr>
        </p:nvSpPr>
        <p:spPr>
          <a:xfrm>
            <a:off x="1074515" y="1609156"/>
            <a:ext cx="4835316" cy="4048611"/>
          </a:xfrm>
          <a:prstGeom prst="rect">
            <a:avLst/>
          </a:prstGeom>
        </p:spPr>
        <p:txBody>
          <a:bodyPr vert="horz" lIns="91440" tIns="45720" rIns="91440" bIns="45720" rtlCol="0">
            <a:normAutofit/>
          </a:bodyPr>
          <a:lstStyle>
            <a:lvl1pPr algn="l">
              <a:defRPr sz="2933" b="0" i="0">
                <a:solidFill>
                  <a:srgbClr val="005CA9"/>
                </a:solidFill>
                <a:latin typeface="Arial"/>
                <a:cs typeface="Arial"/>
              </a:defRPr>
            </a:lvl1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p:txBody>
      </p:sp>
      <p:sp>
        <p:nvSpPr>
          <p:cNvPr id="3" name="Tijdelijke aanduiding voor afbeelding 2"/>
          <p:cNvSpPr>
            <a:spLocks noGrp="1"/>
          </p:cNvSpPr>
          <p:nvPr>
            <p:ph type="pic" sz="quarter" idx="14"/>
          </p:nvPr>
        </p:nvSpPr>
        <p:spPr>
          <a:xfrm>
            <a:off x="6112933" y="1608667"/>
            <a:ext cx="5480051" cy="4049184"/>
          </a:xfrm>
          <a:prstGeom prst="rect">
            <a:avLst/>
          </a:prstGeom>
        </p:spPr>
        <p:txBody>
          <a:bodyPr vert="horz"/>
          <a:lstStyle>
            <a:lvl1pPr>
              <a:defRPr>
                <a:solidFill>
                  <a:srgbClr val="005CA9"/>
                </a:solidFill>
              </a:defRPr>
            </a:lvl1pPr>
          </a:lstStyle>
          <a:p>
            <a:endParaRPr lang="nl-NL"/>
          </a:p>
        </p:txBody>
      </p:sp>
      <p:pic>
        <p:nvPicPr>
          <p:cNvPr id="8" name="Afbeelding 7"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5" name="Tijdelijke aanduiding voor dianummer 4"/>
          <p:cNvSpPr>
            <a:spLocks noGrp="1"/>
          </p:cNvSpPr>
          <p:nvPr>
            <p:ph type="sldNum" sz="quarter" idx="15"/>
          </p:nvPr>
        </p:nvSpPr>
        <p:spPr/>
        <p:txBody>
          <a:bodyPr/>
          <a:lstStyle>
            <a:lvl1pPr>
              <a:defRPr>
                <a:solidFill>
                  <a:srgbClr val="00A879"/>
                </a:solidFill>
              </a:defRPr>
            </a:lvl1pPr>
          </a:lstStyle>
          <a:p>
            <a:fld id="{C0A96CD7-33DF-314B-B272-418E3D6F6C7A}" type="slidenum">
              <a:rPr lang="nl-NL" smtClean="0"/>
              <a:pPr/>
              <a:t>‹nr.›</a:t>
            </a:fld>
            <a:endParaRPr lang="nl-NL"/>
          </a:p>
        </p:txBody>
      </p:sp>
      <p:sp>
        <p:nvSpPr>
          <p:cNvPr id="7"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2921261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PN - Foto">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0" y="0"/>
            <a:ext cx="12192000" cy="6096000"/>
          </a:xfrm>
          <a:prstGeom prst="rect">
            <a:avLst/>
          </a:prstGeom>
        </p:spPr>
        <p:txBody>
          <a:bodyPr vert="horz"/>
          <a:lstStyle>
            <a:lvl1pPr>
              <a:defRPr>
                <a:solidFill>
                  <a:srgbClr val="005CA9"/>
                </a:solidFill>
              </a:defRPr>
            </a:lvl1pPr>
          </a:lstStyle>
          <a:p>
            <a:endParaRPr lang="nl-NL"/>
          </a:p>
        </p:txBody>
      </p:sp>
      <p:pic>
        <p:nvPicPr>
          <p:cNvPr id="14" name="Afbeelding 13"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9" name="Tijdelijke aanduiding voor dianummer 8"/>
          <p:cNvSpPr>
            <a:spLocks noGrp="1"/>
          </p:cNvSpPr>
          <p:nvPr>
            <p:ph type="sldNum" sz="quarter" idx="15"/>
          </p:nvPr>
        </p:nvSpPr>
        <p:spPr/>
        <p:txBody>
          <a:bodyPr/>
          <a:lstStyle/>
          <a:p>
            <a:fld id="{C0A96CD7-33DF-314B-B272-418E3D6F6C7A}" type="slidenum">
              <a:rPr lang="nl-NL" smtClean="0"/>
              <a:pPr/>
              <a:t>‹nr.›</a:t>
            </a:fld>
            <a:endParaRPr lang="nl-NL"/>
          </a:p>
        </p:txBody>
      </p:sp>
      <p:sp>
        <p:nvSpPr>
          <p:cNvPr id="6"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23287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PN - Quote">
    <p:spTree>
      <p:nvGrpSpPr>
        <p:cNvPr id="1" name=""/>
        <p:cNvGrpSpPr/>
        <p:nvPr/>
      </p:nvGrpSpPr>
      <p:grpSpPr>
        <a:xfrm>
          <a:off x="0" y="0"/>
          <a:ext cx="0" cy="0"/>
          <a:chOff x="0" y="0"/>
          <a:chExt cx="0" cy="0"/>
        </a:xfrm>
      </p:grpSpPr>
      <p:sp>
        <p:nvSpPr>
          <p:cNvPr id="2" name="Titel 1"/>
          <p:cNvSpPr>
            <a:spLocks noGrp="1"/>
          </p:cNvSpPr>
          <p:nvPr>
            <p:ph type="title"/>
          </p:nvPr>
        </p:nvSpPr>
        <p:spPr>
          <a:xfrm>
            <a:off x="2239433" y="2523331"/>
            <a:ext cx="7525456" cy="2456396"/>
          </a:xfrm>
          <a:prstGeom prst="rect">
            <a:avLst/>
          </a:prstGeom>
        </p:spPr>
        <p:txBody>
          <a:bodyPr/>
          <a:lstStyle>
            <a:lvl1pPr>
              <a:defRPr b="0"/>
            </a:lvl1pPr>
          </a:lstStyle>
          <a:p>
            <a:r>
              <a:rPr lang="en-US" err="1"/>
              <a:t>Titelstijl</a:t>
            </a:r>
            <a:r>
              <a:rPr lang="en-US"/>
              <a:t> van model </a:t>
            </a:r>
            <a:r>
              <a:rPr lang="en-US" err="1"/>
              <a:t>bewerken</a:t>
            </a:r>
            <a:endParaRPr lang="nl-NL"/>
          </a:p>
        </p:txBody>
      </p:sp>
    </p:spTree>
    <p:extLst>
      <p:ext uri="{BB962C8B-B14F-4D97-AF65-F5344CB8AC3E}">
        <p14:creationId xmlns:p14="http://schemas.microsoft.com/office/powerpoint/2010/main" val="415581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PN - Titelpagina + ondertitel">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239433" y="2239792"/>
            <a:ext cx="7525456" cy="1521333"/>
          </a:xfrm>
          <a:prstGeom prst="rect">
            <a:avLst/>
          </a:prstGeom>
        </p:spPr>
        <p:txBody>
          <a:bodyPr vert="horz" lIns="91440" tIns="45720" rIns="91440" bIns="45720" rtlCol="0" anchor="ctr">
            <a:normAutofit/>
          </a:bodyPr>
          <a:lstStyle/>
          <a:p>
            <a:r>
              <a:rPr lang="en-US" err="1"/>
              <a:t>Titelstijl</a:t>
            </a:r>
            <a:r>
              <a:rPr lang="en-US"/>
              <a:t> van model </a:t>
            </a:r>
            <a:r>
              <a:rPr lang="en-US" err="1"/>
              <a:t>bewerken</a:t>
            </a:r>
            <a:endParaRPr lang="nl-NL"/>
          </a:p>
        </p:txBody>
      </p:sp>
      <p:sp>
        <p:nvSpPr>
          <p:cNvPr id="5" name="Tijdelijke aanduiding voor tekst 4"/>
          <p:cNvSpPr>
            <a:spLocks noGrp="1"/>
          </p:cNvSpPr>
          <p:nvPr>
            <p:ph type="body" sz="quarter" idx="10" hasCustomPrompt="1"/>
          </p:nvPr>
        </p:nvSpPr>
        <p:spPr>
          <a:xfrm>
            <a:off x="2239434" y="3987802"/>
            <a:ext cx="7524751" cy="797983"/>
          </a:xfrm>
          <a:prstGeom prst="rect">
            <a:avLst/>
          </a:prstGeom>
        </p:spPr>
        <p:txBody>
          <a:bodyPr vert="horz"/>
          <a:lstStyle>
            <a:lvl1pPr marL="0" indent="0" algn="ctr">
              <a:buNone/>
              <a:defRPr>
                <a:solidFill>
                  <a:srgbClr val="149B66"/>
                </a:solidFill>
                <a:latin typeface="Arial"/>
                <a:cs typeface="Arial"/>
              </a:defRPr>
            </a:lvl1pPr>
          </a:lstStyle>
          <a:p>
            <a:pPr lvl="0"/>
            <a:r>
              <a:rPr lang="en-US" err="1"/>
              <a:t>Subtitel</a:t>
            </a:r>
            <a:r>
              <a:rPr lang="en-US"/>
              <a:t> </a:t>
            </a:r>
            <a:r>
              <a:rPr lang="en-US" err="1"/>
              <a:t>bewerken</a:t>
            </a:r>
            <a:endParaRPr lang="nl-NL"/>
          </a:p>
        </p:txBody>
      </p:sp>
    </p:spTree>
    <p:extLst>
      <p:ext uri="{BB962C8B-B14F-4D97-AF65-F5344CB8AC3E}">
        <p14:creationId xmlns:p14="http://schemas.microsoft.com/office/powerpoint/2010/main" val="339867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PN - standaard + foto">
    <p:spTree>
      <p:nvGrpSpPr>
        <p:cNvPr id="1" name=""/>
        <p:cNvGrpSpPr/>
        <p:nvPr/>
      </p:nvGrpSpPr>
      <p:grpSpPr>
        <a:xfrm>
          <a:off x="0" y="0"/>
          <a:ext cx="0" cy="0"/>
          <a:chOff x="0" y="0"/>
          <a:chExt cx="0" cy="0"/>
        </a:xfrm>
      </p:grpSpPr>
      <p:sp>
        <p:nvSpPr>
          <p:cNvPr id="10" name="Tijdelijke aanduiding voor tekst 11"/>
          <p:cNvSpPr>
            <a:spLocks noGrp="1"/>
          </p:cNvSpPr>
          <p:nvPr>
            <p:ph idx="13"/>
          </p:nvPr>
        </p:nvSpPr>
        <p:spPr>
          <a:xfrm>
            <a:off x="1074515" y="1609156"/>
            <a:ext cx="4835316" cy="4048611"/>
          </a:xfrm>
          <a:prstGeom prst="rect">
            <a:avLst/>
          </a:prstGeom>
        </p:spPr>
        <p:txBody>
          <a:bodyPr vert="horz" lIns="91440" tIns="45720" rIns="91440" bIns="45720" rtlCol="0">
            <a:normAutofit/>
          </a:bodyPr>
          <a:lstStyle>
            <a:lvl1pPr algn="l">
              <a:defRPr sz="2933" b="0" i="0">
                <a:solidFill>
                  <a:srgbClr val="005CA9"/>
                </a:solidFill>
                <a:latin typeface="Arial"/>
                <a:cs typeface="Arial"/>
              </a:defRPr>
            </a:lvl1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p:txBody>
      </p:sp>
      <p:sp>
        <p:nvSpPr>
          <p:cNvPr id="3" name="Tijdelijke aanduiding voor afbeelding 2"/>
          <p:cNvSpPr>
            <a:spLocks noGrp="1"/>
          </p:cNvSpPr>
          <p:nvPr>
            <p:ph type="pic" sz="quarter" idx="14"/>
          </p:nvPr>
        </p:nvSpPr>
        <p:spPr>
          <a:xfrm>
            <a:off x="6112933" y="1608667"/>
            <a:ext cx="5480051" cy="4049184"/>
          </a:xfrm>
          <a:prstGeom prst="rect">
            <a:avLst/>
          </a:prstGeom>
        </p:spPr>
        <p:txBody>
          <a:bodyPr vert="horz"/>
          <a:lstStyle>
            <a:lvl1pPr>
              <a:defRPr>
                <a:solidFill>
                  <a:srgbClr val="005CA9"/>
                </a:solidFill>
              </a:defRPr>
            </a:lvl1pPr>
          </a:lstStyle>
          <a:p>
            <a:endParaRPr lang="nl-NL"/>
          </a:p>
        </p:txBody>
      </p:sp>
      <p:pic>
        <p:nvPicPr>
          <p:cNvPr id="8" name="Afbeelding 7" descr="pay-off-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6867" y="6450112"/>
            <a:ext cx="3495575" cy="143461"/>
          </a:xfrm>
          <a:prstGeom prst="rect">
            <a:avLst/>
          </a:prstGeom>
        </p:spPr>
      </p:pic>
      <p:sp>
        <p:nvSpPr>
          <p:cNvPr id="5" name="Tijdelijke aanduiding voor dianummer 4"/>
          <p:cNvSpPr>
            <a:spLocks noGrp="1"/>
          </p:cNvSpPr>
          <p:nvPr>
            <p:ph type="sldNum" sz="quarter" idx="15"/>
          </p:nvPr>
        </p:nvSpPr>
        <p:spPr/>
        <p:txBody>
          <a:bodyPr/>
          <a:lstStyle>
            <a:lvl1pPr>
              <a:defRPr>
                <a:solidFill>
                  <a:srgbClr val="00A879"/>
                </a:solidFill>
              </a:defRPr>
            </a:lvl1pPr>
          </a:lstStyle>
          <a:p>
            <a:fld id="{C0A96CD7-33DF-314B-B272-418E3D6F6C7A}" type="slidenum">
              <a:rPr lang="nl-NL" smtClean="0"/>
              <a:pPr/>
              <a:t>‹nr.›</a:t>
            </a:fld>
            <a:endParaRPr lang="nl-NL"/>
          </a:p>
        </p:txBody>
      </p:sp>
      <p:sp>
        <p:nvSpPr>
          <p:cNvPr id="7"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84474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PN - standaard">
    <p:spTree>
      <p:nvGrpSpPr>
        <p:cNvPr id="1" name=""/>
        <p:cNvGrpSpPr/>
        <p:nvPr/>
      </p:nvGrpSpPr>
      <p:grpSpPr>
        <a:xfrm>
          <a:off x="0" y="0"/>
          <a:ext cx="0" cy="0"/>
          <a:chOff x="0" y="0"/>
          <a:chExt cx="0" cy="0"/>
        </a:xfrm>
      </p:grpSpPr>
      <p:sp>
        <p:nvSpPr>
          <p:cNvPr id="8" name="Tijdelijke aanduiding voor tekst 11"/>
          <p:cNvSpPr>
            <a:spLocks noGrp="1"/>
          </p:cNvSpPr>
          <p:nvPr>
            <p:ph idx="1"/>
          </p:nvPr>
        </p:nvSpPr>
        <p:spPr>
          <a:xfrm>
            <a:off x="1074515" y="2572630"/>
            <a:ext cx="9269388" cy="3037535"/>
          </a:xfrm>
          <a:prstGeom prst="rect">
            <a:avLst/>
          </a:prstGeom>
        </p:spPr>
        <p:txBody>
          <a:bodyPr vert="horz" lIns="91440" tIns="45720" rIns="91440" bIns="45720" rtlCol="0">
            <a:normAutofit/>
          </a:bodyPr>
          <a:lstStyle>
            <a:lvl1pPr algn="l">
              <a:defRPr sz="2933" b="0" i="0">
                <a:solidFill>
                  <a:srgbClr val="005CA9"/>
                </a:solidFill>
                <a:latin typeface="Arial"/>
                <a:cs typeface="Arial"/>
              </a:defRPr>
            </a:lvl1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p:txBody>
      </p:sp>
      <p:pic>
        <p:nvPicPr>
          <p:cNvPr id="6" name="Afbeelding 5" descr="pay-off-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6867" y="6450112"/>
            <a:ext cx="3495575" cy="143461"/>
          </a:xfrm>
          <a:prstGeom prst="rect">
            <a:avLst/>
          </a:prstGeom>
        </p:spPr>
      </p:pic>
      <p:sp>
        <p:nvSpPr>
          <p:cNvPr id="13" name="Titel 12"/>
          <p:cNvSpPr>
            <a:spLocks noGrp="1"/>
          </p:cNvSpPr>
          <p:nvPr>
            <p:ph type="title"/>
          </p:nvPr>
        </p:nvSpPr>
        <p:spPr>
          <a:xfrm>
            <a:off x="1074515" y="1126176"/>
            <a:ext cx="9269389" cy="1143000"/>
          </a:xfrm>
          <a:prstGeom prst="rect">
            <a:avLst/>
          </a:prstGeom>
        </p:spPr>
        <p:txBody>
          <a:bodyPr vert="horz"/>
          <a:lstStyle>
            <a:lvl1pPr algn="l">
              <a:defRPr sz="5067">
                <a:solidFill>
                  <a:srgbClr val="005CA9"/>
                </a:solidFill>
                <a:latin typeface="Arial"/>
                <a:cs typeface="Arial"/>
              </a:defRPr>
            </a:lvl1pPr>
          </a:lstStyle>
          <a:p>
            <a:r>
              <a:rPr lang="en-US" err="1"/>
              <a:t>Titelstijl</a:t>
            </a:r>
            <a:r>
              <a:rPr lang="en-US"/>
              <a:t> van model </a:t>
            </a:r>
            <a:r>
              <a:rPr lang="en-US" err="1"/>
              <a:t>bewerken</a:t>
            </a:r>
            <a:endParaRPr lang="nl-NL"/>
          </a:p>
        </p:txBody>
      </p:sp>
      <p:sp>
        <p:nvSpPr>
          <p:cNvPr id="14" name="Tijdelijke aanduiding voor dianummer 13"/>
          <p:cNvSpPr>
            <a:spLocks noGrp="1"/>
          </p:cNvSpPr>
          <p:nvPr>
            <p:ph type="sldNum" sz="quarter" idx="11"/>
          </p:nvPr>
        </p:nvSpPr>
        <p:spPr>
          <a:xfrm>
            <a:off x="748540" y="6256394"/>
            <a:ext cx="979528" cy="366183"/>
          </a:xfrm>
        </p:spPr>
        <p:txBody>
          <a:bodyPr/>
          <a:lstStyle>
            <a:lvl1pPr>
              <a:defRPr sz="1600">
                <a:solidFill>
                  <a:srgbClr val="00A879"/>
                </a:solidFill>
              </a:defRPr>
            </a:lvl1pPr>
          </a:lstStyle>
          <a:p>
            <a:fld id="{C0A96CD7-33DF-314B-B272-418E3D6F6C7A}" type="slidenum">
              <a:rPr lang="nl-NL" smtClean="0"/>
              <a:pPr/>
              <a:t>‹nr.›</a:t>
            </a:fld>
            <a:endParaRPr lang="nl-NL"/>
          </a:p>
        </p:txBody>
      </p:sp>
      <p:sp>
        <p:nvSpPr>
          <p:cNvPr id="7"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
        <p:nvSpPr>
          <p:cNvPr id="2" name="Tekstvak 1"/>
          <p:cNvSpPr txBox="1"/>
          <p:nvPr userDrawn="1"/>
        </p:nvSpPr>
        <p:spPr>
          <a:xfrm>
            <a:off x="1402612" y="6388324"/>
            <a:ext cx="246221" cy="492443"/>
          </a:xfrm>
          <a:prstGeom prst="rect">
            <a:avLst/>
          </a:prstGeom>
          <a:noFill/>
        </p:spPr>
        <p:txBody>
          <a:bodyPr wrap="square" rtlCol="0">
            <a:spAutoFit/>
          </a:bodyPr>
          <a:lstStyle/>
          <a:p>
            <a:endParaRPr lang="nl-NL" sz="2400"/>
          </a:p>
        </p:txBody>
      </p:sp>
    </p:spTree>
    <p:extLst>
      <p:ext uri="{BB962C8B-B14F-4D97-AF65-F5344CB8AC3E}">
        <p14:creationId xmlns:p14="http://schemas.microsoft.com/office/powerpoint/2010/main" val="345080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PN - standaard">
    <p:spTree>
      <p:nvGrpSpPr>
        <p:cNvPr id="1" name=""/>
        <p:cNvGrpSpPr/>
        <p:nvPr/>
      </p:nvGrpSpPr>
      <p:grpSpPr>
        <a:xfrm>
          <a:off x="0" y="0"/>
          <a:ext cx="0" cy="0"/>
          <a:chOff x="0" y="0"/>
          <a:chExt cx="0" cy="0"/>
        </a:xfrm>
      </p:grpSpPr>
      <p:sp>
        <p:nvSpPr>
          <p:cNvPr id="8" name="Tijdelijke aanduiding voor tekst 11"/>
          <p:cNvSpPr>
            <a:spLocks noGrp="1"/>
          </p:cNvSpPr>
          <p:nvPr>
            <p:ph idx="1"/>
          </p:nvPr>
        </p:nvSpPr>
        <p:spPr>
          <a:xfrm>
            <a:off x="1074515" y="2572630"/>
            <a:ext cx="9269388" cy="3037535"/>
          </a:xfrm>
          <a:prstGeom prst="rect">
            <a:avLst/>
          </a:prstGeom>
        </p:spPr>
        <p:txBody>
          <a:bodyPr vert="horz" lIns="91440" tIns="45720" rIns="91440" bIns="45720" rtlCol="0">
            <a:normAutofit/>
          </a:bodyPr>
          <a:lstStyle>
            <a:lvl1pPr algn="l">
              <a:defRPr sz="2933" b="0" i="0">
                <a:solidFill>
                  <a:srgbClr val="005CA9"/>
                </a:solidFill>
                <a:latin typeface="Arial"/>
                <a:cs typeface="Arial"/>
              </a:defRPr>
            </a:lvl1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p:txBody>
      </p:sp>
      <p:pic>
        <p:nvPicPr>
          <p:cNvPr id="6" name="Afbeelding 5"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13" name="Titel 12"/>
          <p:cNvSpPr>
            <a:spLocks noGrp="1"/>
          </p:cNvSpPr>
          <p:nvPr>
            <p:ph type="title"/>
          </p:nvPr>
        </p:nvSpPr>
        <p:spPr>
          <a:xfrm>
            <a:off x="1074515" y="1126176"/>
            <a:ext cx="9269389" cy="1143000"/>
          </a:xfrm>
          <a:prstGeom prst="rect">
            <a:avLst/>
          </a:prstGeom>
        </p:spPr>
        <p:txBody>
          <a:bodyPr vert="horz"/>
          <a:lstStyle>
            <a:lvl1pPr algn="l">
              <a:defRPr sz="5067">
                <a:solidFill>
                  <a:srgbClr val="005CA9"/>
                </a:solidFill>
                <a:latin typeface="Arial"/>
                <a:cs typeface="Arial"/>
              </a:defRPr>
            </a:lvl1pPr>
          </a:lstStyle>
          <a:p>
            <a:r>
              <a:rPr lang="en-US" err="1"/>
              <a:t>Titelstijl</a:t>
            </a:r>
            <a:r>
              <a:rPr lang="en-US"/>
              <a:t> van model </a:t>
            </a:r>
            <a:r>
              <a:rPr lang="en-US" err="1"/>
              <a:t>bewerken</a:t>
            </a:r>
            <a:endParaRPr lang="nl-NL"/>
          </a:p>
        </p:txBody>
      </p:sp>
      <p:sp>
        <p:nvSpPr>
          <p:cNvPr id="14" name="Tijdelijke aanduiding voor dianummer 13"/>
          <p:cNvSpPr>
            <a:spLocks noGrp="1"/>
          </p:cNvSpPr>
          <p:nvPr>
            <p:ph type="sldNum" sz="quarter" idx="11"/>
          </p:nvPr>
        </p:nvSpPr>
        <p:spPr>
          <a:xfrm>
            <a:off x="748540" y="6256394"/>
            <a:ext cx="979528" cy="366183"/>
          </a:xfrm>
        </p:spPr>
        <p:txBody>
          <a:bodyPr/>
          <a:lstStyle>
            <a:lvl1pPr>
              <a:defRPr sz="1600">
                <a:solidFill>
                  <a:srgbClr val="00A879"/>
                </a:solidFill>
              </a:defRPr>
            </a:lvl1pPr>
          </a:lstStyle>
          <a:p>
            <a:fld id="{C0A96CD7-33DF-314B-B272-418E3D6F6C7A}" type="slidenum">
              <a:rPr lang="nl-NL" smtClean="0"/>
              <a:pPr/>
              <a:t>‹nr.›</a:t>
            </a:fld>
            <a:endParaRPr lang="nl-NL"/>
          </a:p>
        </p:txBody>
      </p:sp>
      <p:sp>
        <p:nvSpPr>
          <p:cNvPr id="7"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
        <p:nvSpPr>
          <p:cNvPr id="2" name="Tekstvak 1"/>
          <p:cNvSpPr txBox="1"/>
          <p:nvPr userDrawn="1"/>
        </p:nvSpPr>
        <p:spPr>
          <a:xfrm>
            <a:off x="1402613" y="6388325"/>
            <a:ext cx="184731" cy="461665"/>
          </a:xfrm>
          <a:prstGeom prst="rect">
            <a:avLst/>
          </a:prstGeom>
          <a:noFill/>
        </p:spPr>
        <p:txBody>
          <a:bodyPr wrap="none" rtlCol="0">
            <a:spAutoFit/>
          </a:bodyPr>
          <a:lstStyle/>
          <a:p>
            <a:endParaRPr lang="nl-NL" sz="2400"/>
          </a:p>
        </p:txBody>
      </p:sp>
    </p:spTree>
    <p:extLst>
      <p:ext uri="{BB962C8B-B14F-4D97-AF65-F5344CB8AC3E}">
        <p14:creationId xmlns:p14="http://schemas.microsoft.com/office/powerpoint/2010/main" val="289678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Pn - titelpagina wit">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239433" y="2239792"/>
            <a:ext cx="7525456" cy="1521333"/>
          </a:xfrm>
          <a:prstGeom prst="rect">
            <a:avLst/>
          </a:prstGeom>
        </p:spPr>
        <p:txBody>
          <a:bodyPr vert="horz" lIns="91440" tIns="45720" rIns="91440" bIns="45720" rtlCol="0" anchor="ctr">
            <a:normAutofit/>
          </a:bodyPr>
          <a:lstStyle>
            <a:lvl1pPr>
              <a:lnSpc>
                <a:spcPct val="90000"/>
              </a:lnSpc>
              <a:defRPr b="1">
                <a:solidFill>
                  <a:srgbClr val="005CA9"/>
                </a:solidFill>
                <a:latin typeface="Arial"/>
                <a:cs typeface="Arial"/>
              </a:defRPr>
            </a:lvl1pPr>
          </a:lstStyle>
          <a:p>
            <a:r>
              <a:rPr lang="en-US" err="1"/>
              <a:t>Titelstijl</a:t>
            </a:r>
            <a:r>
              <a:rPr lang="en-US"/>
              <a:t> van model </a:t>
            </a:r>
            <a:r>
              <a:rPr lang="en-US" err="1"/>
              <a:t>bewerken</a:t>
            </a:r>
            <a:endParaRPr lang="nl-NL"/>
          </a:p>
        </p:txBody>
      </p:sp>
      <p:sp>
        <p:nvSpPr>
          <p:cNvPr id="10" name="Tijdelijke aanduiding voor tekst 4"/>
          <p:cNvSpPr>
            <a:spLocks noGrp="1"/>
          </p:cNvSpPr>
          <p:nvPr>
            <p:ph type="body" sz="quarter" idx="10" hasCustomPrompt="1"/>
          </p:nvPr>
        </p:nvSpPr>
        <p:spPr>
          <a:xfrm>
            <a:off x="2239434" y="3987802"/>
            <a:ext cx="7524751" cy="797983"/>
          </a:xfrm>
          <a:prstGeom prst="rect">
            <a:avLst/>
          </a:prstGeom>
        </p:spPr>
        <p:txBody>
          <a:bodyPr vert="horz"/>
          <a:lstStyle>
            <a:lvl1pPr marL="0" indent="0" algn="ctr">
              <a:buNone/>
              <a:defRPr>
                <a:solidFill>
                  <a:srgbClr val="00A879"/>
                </a:solidFill>
                <a:latin typeface="Arial"/>
                <a:cs typeface="Arial"/>
              </a:defRPr>
            </a:lvl1pPr>
          </a:lstStyle>
          <a:p>
            <a:pPr lvl="0"/>
            <a:r>
              <a:rPr lang="en-US" err="1"/>
              <a:t>Subtitel</a:t>
            </a:r>
            <a:r>
              <a:rPr lang="en-US"/>
              <a:t> </a:t>
            </a:r>
            <a:r>
              <a:rPr lang="en-US" err="1"/>
              <a:t>bewerken</a:t>
            </a:r>
            <a:r>
              <a:rPr lang="en-US"/>
              <a:t> </a:t>
            </a:r>
            <a:endParaRPr lang="nl-NL"/>
          </a:p>
        </p:txBody>
      </p:sp>
      <p:pic>
        <p:nvPicPr>
          <p:cNvPr id="11" name="Afbeelding 10"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2" name="Tijdelijke aanduiding voor dianummer 1"/>
          <p:cNvSpPr>
            <a:spLocks noGrp="1"/>
          </p:cNvSpPr>
          <p:nvPr>
            <p:ph type="sldNum" sz="quarter" idx="11"/>
          </p:nvPr>
        </p:nvSpPr>
        <p:spPr>
          <a:xfrm>
            <a:off x="748540" y="6256394"/>
            <a:ext cx="979528" cy="366183"/>
          </a:xfrm>
        </p:spPr>
        <p:txBody>
          <a:bodyPr/>
          <a:lstStyle>
            <a:lvl1pPr>
              <a:defRPr sz="1600">
                <a:solidFill>
                  <a:srgbClr val="00A879"/>
                </a:solidFill>
              </a:defRPr>
            </a:lvl1pPr>
          </a:lstStyle>
          <a:p>
            <a:fld id="{C0A96CD7-33DF-314B-B272-418E3D6F6C7A}" type="slidenum">
              <a:rPr lang="nl-NL" smtClean="0"/>
              <a:pPr/>
              <a:t>‹nr.›</a:t>
            </a:fld>
            <a:endParaRPr lang="nl-NL"/>
          </a:p>
        </p:txBody>
      </p:sp>
      <p:sp>
        <p:nvSpPr>
          <p:cNvPr id="8"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268207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PN - standaard + foto">
    <p:spTree>
      <p:nvGrpSpPr>
        <p:cNvPr id="1" name=""/>
        <p:cNvGrpSpPr/>
        <p:nvPr/>
      </p:nvGrpSpPr>
      <p:grpSpPr>
        <a:xfrm>
          <a:off x="0" y="0"/>
          <a:ext cx="0" cy="0"/>
          <a:chOff x="0" y="0"/>
          <a:chExt cx="0" cy="0"/>
        </a:xfrm>
      </p:grpSpPr>
      <p:sp>
        <p:nvSpPr>
          <p:cNvPr id="10" name="Tijdelijke aanduiding voor tekst 11"/>
          <p:cNvSpPr>
            <a:spLocks noGrp="1"/>
          </p:cNvSpPr>
          <p:nvPr>
            <p:ph idx="13"/>
          </p:nvPr>
        </p:nvSpPr>
        <p:spPr>
          <a:xfrm>
            <a:off x="1074515" y="1609156"/>
            <a:ext cx="4835316" cy="4048611"/>
          </a:xfrm>
          <a:prstGeom prst="rect">
            <a:avLst/>
          </a:prstGeom>
        </p:spPr>
        <p:txBody>
          <a:bodyPr vert="horz" lIns="91440" tIns="45720" rIns="91440" bIns="45720" rtlCol="0">
            <a:normAutofit/>
          </a:bodyPr>
          <a:lstStyle>
            <a:lvl1pPr algn="l">
              <a:defRPr sz="2933" b="0" i="0">
                <a:solidFill>
                  <a:srgbClr val="005CA9"/>
                </a:solidFill>
                <a:latin typeface="Arial"/>
                <a:cs typeface="Arial"/>
              </a:defRPr>
            </a:lvl1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p:txBody>
      </p:sp>
      <p:sp>
        <p:nvSpPr>
          <p:cNvPr id="3" name="Tijdelijke aanduiding voor afbeelding 2"/>
          <p:cNvSpPr>
            <a:spLocks noGrp="1"/>
          </p:cNvSpPr>
          <p:nvPr>
            <p:ph type="pic" sz="quarter" idx="14"/>
          </p:nvPr>
        </p:nvSpPr>
        <p:spPr>
          <a:xfrm>
            <a:off x="6112933" y="1608667"/>
            <a:ext cx="5480051" cy="4049184"/>
          </a:xfrm>
          <a:prstGeom prst="rect">
            <a:avLst/>
          </a:prstGeom>
        </p:spPr>
        <p:txBody>
          <a:bodyPr vert="horz"/>
          <a:lstStyle>
            <a:lvl1pPr>
              <a:defRPr>
                <a:solidFill>
                  <a:srgbClr val="005CA9"/>
                </a:solidFill>
              </a:defRPr>
            </a:lvl1pPr>
          </a:lstStyle>
          <a:p>
            <a:endParaRPr lang="nl-NL"/>
          </a:p>
        </p:txBody>
      </p:sp>
      <p:pic>
        <p:nvPicPr>
          <p:cNvPr id="8" name="Afbeelding 7"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5" name="Tijdelijke aanduiding voor dianummer 4"/>
          <p:cNvSpPr>
            <a:spLocks noGrp="1"/>
          </p:cNvSpPr>
          <p:nvPr>
            <p:ph type="sldNum" sz="quarter" idx="15"/>
          </p:nvPr>
        </p:nvSpPr>
        <p:spPr/>
        <p:txBody>
          <a:bodyPr/>
          <a:lstStyle>
            <a:lvl1pPr>
              <a:defRPr>
                <a:solidFill>
                  <a:srgbClr val="00A879"/>
                </a:solidFill>
              </a:defRPr>
            </a:lvl1pPr>
          </a:lstStyle>
          <a:p>
            <a:fld id="{C0A96CD7-33DF-314B-B272-418E3D6F6C7A}" type="slidenum">
              <a:rPr lang="nl-NL" smtClean="0"/>
              <a:pPr/>
              <a:t>‹nr.›</a:t>
            </a:fld>
            <a:endParaRPr lang="nl-NL"/>
          </a:p>
        </p:txBody>
      </p:sp>
      <p:sp>
        <p:nvSpPr>
          <p:cNvPr id="7"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221726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PN - Foto">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0" y="0"/>
            <a:ext cx="12192000" cy="6096000"/>
          </a:xfrm>
          <a:prstGeom prst="rect">
            <a:avLst/>
          </a:prstGeom>
        </p:spPr>
        <p:txBody>
          <a:bodyPr vert="horz"/>
          <a:lstStyle>
            <a:lvl1pPr>
              <a:defRPr>
                <a:solidFill>
                  <a:srgbClr val="005CA9"/>
                </a:solidFill>
              </a:defRPr>
            </a:lvl1pPr>
          </a:lstStyle>
          <a:p>
            <a:endParaRPr lang="nl-NL"/>
          </a:p>
        </p:txBody>
      </p:sp>
      <p:pic>
        <p:nvPicPr>
          <p:cNvPr id="14" name="Afbeelding 13" descr="pay-off-blau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6867" y="6450112"/>
            <a:ext cx="3495575" cy="143461"/>
          </a:xfrm>
          <a:prstGeom prst="rect">
            <a:avLst/>
          </a:prstGeom>
        </p:spPr>
      </p:pic>
      <p:sp>
        <p:nvSpPr>
          <p:cNvPr id="9" name="Tijdelijke aanduiding voor dianummer 8"/>
          <p:cNvSpPr>
            <a:spLocks noGrp="1"/>
          </p:cNvSpPr>
          <p:nvPr>
            <p:ph type="sldNum" sz="quarter" idx="15"/>
          </p:nvPr>
        </p:nvSpPr>
        <p:spPr/>
        <p:txBody>
          <a:bodyPr/>
          <a:lstStyle/>
          <a:p>
            <a:fld id="{C0A96CD7-33DF-314B-B272-418E3D6F6C7A}" type="slidenum">
              <a:rPr lang="nl-NL" smtClean="0"/>
              <a:pPr/>
              <a:t>‹nr.›</a:t>
            </a:fld>
            <a:endParaRPr lang="nl-NL"/>
          </a:p>
        </p:txBody>
      </p:sp>
      <p:sp>
        <p:nvSpPr>
          <p:cNvPr id="6" name="Tijdelijke aanduiding voor tekst 11"/>
          <p:cNvSpPr>
            <a:spLocks noGrp="1"/>
          </p:cNvSpPr>
          <p:nvPr>
            <p:ph type="body" sz="quarter" idx="12" hasCustomPrompt="1"/>
          </p:nvPr>
        </p:nvSpPr>
        <p:spPr>
          <a:xfrm>
            <a:off x="1607653" y="6277498"/>
            <a:ext cx="4463793" cy="370417"/>
          </a:xfrm>
          <a:prstGeom prst="rect">
            <a:avLst/>
          </a:prstGeom>
        </p:spPr>
        <p:txBody>
          <a:bodyPr vert="horz"/>
          <a:lstStyle>
            <a:lvl1pPr marL="0" indent="0">
              <a:buNone/>
              <a:defRPr sz="1333">
                <a:solidFill>
                  <a:srgbClr val="005CA9"/>
                </a:solidFill>
              </a:defRPr>
            </a:lvl1pPr>
          </a:lstStyle>
          <a:p>
            <a:pPr lvl="0"/>
            <a:r>
              <a:rPr lang="nl-NL"/>
              <a:t>Titel van presentatie</a:t>
            </a:r>
          </a:p>
        </p:txBody>
      </p:sp>
    </p:spTree>
    <p:extLst>
      <p:ext uri="{BB962C8B-B14F-4D97-AF65-F5344CB8AC3E}">
        <p14:creationId xmlns:p14="http://schemas.microsoft.com/office/powerpoint/2010/main" val="249652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PN - Quote">
    <p:spTree>
      <p:nvGrpSpPr>
        <p:cNvPr id="1" name=""/>
        <p:cNvGrpSpPr/>
        <p:nvPr/>
      </p:nvGrpSpPr>
      <p:grpSpPr>
        <a:xfrm>
          <a:off x="0" y="0"/>
          <a:ext cx="0" cy="0"/>
          <a:chOff x="0" y="0"/>
          <a:chExt cx="0" cy="0"/>
        </a:xfrm>
      </p:grpSpPr>
      <p:sp>
        <p:nvSpPr>
          <p:cNvPr id="2" name="Titel 1"/>
          <p:cNvSpPr>
            <a:spLocks noGrp="1"/>
          </p:cNvSpPr>
          <p:nvPr>
            <p:ph type="title"/>
          </p:nvPr>
        </p:nvSpPr>
        <p:spPr>
          <a:xfrm>
            <a:off x="2239433" y="2523331"/>
            <a:ext cx="7525456" cy="2456396"/>
          </a:xfrm>
          <a:prstGeom prst="rect">
            <a:avLst/>
          </a:prstGeom>
        </p:spPr>
        <p:txBody>
          <a:bodyPr/>
          <a:lstStyle>
            <a:lvl1pPr>
              <a:defRPr b="0"/>
            </a:lvl1pPr>
          </a:lstStyle>
          <a:p>
            <a:r>
              <a:rPr lang="en-US" err="1"/>
              <a:t>Titelstijl</a:t>
            </a:r>
            <a:r>
              <a:rPr lang="en-US"/>
              <a:t> van model </a:t>
            </a:r>
            <a:r>
              <a:rPr lang="en-US" err="1"/>
              <a:t>bewerken</a:t>
            </a:r>
            <a:endParaRPr lang="nl-NL"/>
          </a:p>
        </p:txBody>
      </p:sp>
    </p:spTree>
    <p:extLst>
      <p:ext uri="{BB962C8B-B14F-4D97-AF65-F5344CB8AC3E}">
        <p14:creationId xmlns:p14="http://schemas.microsoft.com/office/powerpoint/2010/main" val="40291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PN - afsluit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44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PN - Titelpagina + ondertitel">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239433" y="2239792"/>
            <a:ext cx="7525456" cy="1521333"/>
          </a:xfrm>
          <a:prstGeom prst="rect">
            <a:avLst/>
          </a:prstGeom>
        </p:spPr>
        <p:txBody>
          <a:bodyPr vert="horz" lIns="91440" tIns="45720" rIns="91440" bIns="45720" rtlCol="0" anchor="ctr">
            <a:normAutofit/>
          </a:bodyPr>
          <a:lstStyle/>
          <a:p>
            <a:r>
              <a:rPr lang="en-US" err="1"/>
              <a:t>Titelstijl</a:t>
            </a:r>
            <a:r>
              <a:rPr lang="en-US"/>
              <a:t> van model </a:t>
            </a:r>
            <a:r>
              <a:rPr lang="en-US" err="1"/>
              <a:t>bewerken</a:t>
            </a:r>
            <a:endParaRPr lang="nl-NL"/>
          </a:p>
        </p:txBody>
      </p:sp>
      <p:sp>
        <p:nvSpPr>
          <p:cNvPr id="5" name="Tijdelijke aanduiding voor tekst 4"/>
          <p:cNvSpPr>
            <a:spLocks noGrp="1"/>
          </p:cNvSpPr>
          <p:nvPr>
            <p:ph type="body" sz="quarter" idx="10" hasCustomPrompt="1"/>
          </p:nvPr>
        </p:nvSpPr>
        <p:spPr>
          <a:xfrm>
            <a:off x="2239434" y="3987802"/>
            <a:ext cx="7524751" cy="797983"/>
          </a:xfrm>
          <a:prstGeom prst="rect">
            <a:avLst/>
          </a:prstGeom>
        </p:spPr>
        <p:txBody>
          <a:bodyPr vert="horz"/>
          <a:lstStyle>
            <a:lvl1pPr marL="0" indent="0" algn="ctr">
              <a:buNone/>
              <a:defRPr>
                <a:solidFill>
                  <a:srgbClr val="149B66"/>
                </a:solidFill>
                <a:latin typeface="Arial"/>
                <a:cs typeface="Arial"/>
              </a:defRPr>
            </a:lvl1pPr>
          </a:lstStyle>
          <a:p>
            <a:pPr lvl="0"/>
            <a:r>
              <a:rPr lang="en-US" err="1"/>
              <a:t>Subtitel</a:t>
            </a:r>
            <a:r>
              <a:rPr lang="en-US"/>
              <a:t> </a:t>
            </a:r>
            <a:r>
              <a:rPr lang="en-US" err="1"/>
              <a:t>bewerken</a:t>
            </a:r>
            <a:endParaRPr lang="nl-NL"/>
          </a:p>
        </p:txBody>
      </p:sp>
    </p:spTree>
    <p:extLst>
      <p:ext uri="{BB962C8B-B14F-4D97-AF65-F5344CB8AC3E}">
        <p14:creationId xmlns:p14="http://schemas.microsoft.com/office/powerpoint/2010/main" val="375334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PN - Quote">
    <p:spTree>
      <p:nvGrpSpPr>
        <p:cNvPr id="1" name=""/>
        <p:cNvGrpSpPr/>
        <p:nvPr/>
      </p:nvGrpSpPr>
      <p:grpSpPr>
        <a:xfrm>
          <a:off x="0" y="0"/>
          <a:ext cx="0" cy="0"/>
          <a:chOff x="0" y="0"/>
          <a:chExt cx="0" cy="0"/>
        </a:xfrm>
      </p:grpSpPr>
      <p:sp>
        <p:nvSpPr>
          <p:cNvPr id="2" name="Titel 1"/>
          <p:cNvSpPr>
            <a:spLocks noGrp="1"/>
          </p:cNvSpPr>
          <p:nvPr>
            <p:ph type="title"/>
          </p:nvPr>
        </p:nvSpPr>
        <p:spPr>
          <a:xfrm>
            <a:off x="2239433" y="2523331"/>
            <a:ext cx="7525456" cy="2456396"/>
          </a:xfrm>
          <a:prstGeom prst="rect">
            <a:avLst/>
          </a:prstGeom>
        </p:spPr>
        <p:txBody>
          <a:bodyPr/>
          <a:lstStyle>
            <a:lvl1pPr>
              <a:defRPr b="0"/>
            </a:lvl1pPr>
          </a:lstStyle>
          <a:p>
            <a:r>
              <a:rPr lang="en-US" err="1"/>
              <a:t>Titelstijl</a:t>
            </a:r>
            <a:r>
              <a:rPr lang="en-US"/>
              <a:t> van model </a:t>
            </a:r>
            <a:r>
              <a:rPr lang="en-US" err="1"/>
              <a:t>bewerken</a:t>
            </a:r>
            <a:endParaRPr lang="nl-NL"/>
          </a:p>
        </p:txBody>
      </p:sp>
    </p:spTree>
    <p:extLst>
      <p:ext uri="{BB962C8B-B14F-4D97-AF65-F5344CB8AC3E}">
        <p14:creationId xmlns:p14="http://schemas.microsoft.com/office/powerpoint/2010/main" val="3538312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achtergron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descr="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54536" y="2539852"/>
            <a:ext cx="6682928" cy="1766203"/>
          </a:xfrm>
          <a:prstGeom prst="rect">
            <a:avLst/>
          </a:prstGeom>
        </p:spPr>
      </p:pic>
      <p:pic>
        <p:nvPicPr>
          <p:cNvPr id="9" name="Afbeelding 8" descr="pay-off.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54536" y="5671821"/>
            <a:ext cx="6682928" cy="273683"/>
          </a:xfrm>
          <a:prstGeom prst="rect">
            <a:avLst/>
          </a:prstGeom>
        </p:spPr>
      </p:pic>
    </p:spTree>
    <p:extLst>
      <p:ext uri="{BB962C8B-B14F-4D97-AF65-F5344CB8AC3E}">
        <p14:creationId xmlns:p14="http://schemas.microsoft.com/office/powerpoint/2010/main" val="18674183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Afbeelding 12" descr="vignet.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956929" y="485617"/>
            <a:ext cx="665512" cy="616475"/>
          </a:xfrm>
          <a:prstGeom prst="rect">
            <a:avLst/>
          </a:prstGeom>
        </p:spPr>
      </p:pic>
      <p:sp>
        <p:nvSpPr>
          <p:cNvPr id="2" name="Tijdelijke aanduiding voor dianummer 1"/>
          <p:cNvSpPr>
            <a:spLocks noGrp="1"/>
          </p:cNvSpPr>
          <p:nvPr>
            <p:ph type="sldNum" sz="quarter" idx="4"/>
          </p:nvPr>
        </p:nvSpPr>
        <p:spPr>
          <a:xfrm>
            <a:off x="748540" y="6256394"/>
            <a:ext cx="979528" cy="366183"/>
          </a:xfrm>
          <a:prstGeom prst="rect">
            <a:avLst/>
          </a:prstGeom>
        </p:spPr>
        <p:txBody>
          <a:bodyPr vert="horz" lIns="91440" tIns="45720" rIns="91440" bIns="45720" rtlCol="0" anchor="ctr"/>
          <a:lstStyle>
            <a:lvl1pPr algn="l">
              <a:defRPr sz="1600" b="0" i="0">
                <a:solidFill>
                  <a:srgbClr val="00A879"/>
                </a:solidFill>
                <a:latin typeface="Arial"/>
                <a:cs typeface="Arial"/>
              </a:defRPr>
            </a:lvl1pPr>
          </a:lstStyle>
          <a:p>
            <a:fld id="{C0A96CD7-33DF-314B-B272-418E3D6F6C7A}" type="slidenum">
              <a:rPr lang="nl-NL" smtClean="0"/>
              <a:pPr/>
              <a:t>‹nr.›</a:t>
            </a:fld>
            <a:endParaRPr lang="nl-NL"/>
          </a:p>
        </p:txBody>
      </p:sp>
      <p:sp>
        <p:nvSpPr>
          <p:cNvPr id="3" name="Tekstvak 2"/>
          <p:cNvSpPr txBox="1"/>
          <p:nvPr userDrawn="1"/>
        </p:nvSpPr>
        <p:spPr>
          <a:xfrm>
            <a:off x="1228194" y="6490073"/>
            <a:ext cx="184731" cy="461665"/>
          </a:xfrm>
          <a:prstGeom prst="rect">
            <a:avLst/>
          </a:prstGeom>
          <a:noFill/>
        </p:spPr>
        <p:txBody>
          <a:bodyPr wrap="none" rtlCol="0">
            <a:spAutoFit/>
          </a:bodyPr>
          <a:lstStyle/>
          <a:p>
            <a:endParaRPr lang="nl-NL" sz="2400"/>
          </a:p>
        </p:txBody>
      </p:sp>
    </p:spTree>
    <p:extLst>
      <p:ext uri="{BB962C8B-B14F-4D97-AF65-F5344CB8AC3E}">
        <p14:creationId xmlns:p14="http://schemas.microsoft.com/office/powerpoint/2010/main" val="13635023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933" b="0" i="0" kern="1200">
          <a:solidFill>
            <a:srgbClr val="084698"/>
          </a:solidFill>
          <a:latin typeface="Arial"/>
          <a:ea typeface="+mn-ea"/>
          <a:cs typeface="Arial"/>
        </a:defRPr>
      </a:lvl1pPr>
      <a:lvl2pPr marL="990575" indent="-380990" algn="l" defTabSz="609585" rtl="0" eaLnBrk="1" latinLnBrk="0" hangingPunct="1">
        <a:spcBef>
          <a:spcPct val="20000"/>
        </a:spcBef>
        <a:buFont typeface="Arial"/>
        <a:buChar char="–"/>
        <a:defRPr sz="3733" b="0" i="0" kern="1200">
          <a:solidFill>
            <a:srgbClr val="084698"/>
          </a:solidFill>
          <a:latin typeface="Arial"/>
          <a:ea typeface="+mn-ea"/>
          <a:cs typeface="Arial"/>
        </a:defRPr>
      </a:lvl2pPr>
      <a:lvl3pPr marL="1523962" indent="-304792" algn="l" defTabSz="609585" rtl="0" eaLnBrk="1" latinLnBrk="0" hangingPunct="1">
        <a:spcBef>
          <a:spcPct val="20000"/>
        </a:spcBef>
        <a:buFont typeface="Arial"/>
        <a:buChar char="•"/>
        <a:defRPr sz="3733" b="0" i="0" kern="1200">
          <a:solidFill>
            <a:srgbClr val="084698"/>
          </a:solidFill>
          <a:latin typeface="Arial"/>
          <a:ea typeface="+mn-ea"/>
          <a:cs typeface="Arial"/>
        </a:defRPr>
      </a:lvl3pPr>
      <a:lvl4pPr marL="2133547" indent="-304792" algn="l" defTabSz="609585" rtl="0" eaLnBrk="1" latinLnBrk="0" hangingPunct="1">
        <a:spcBef>
          <a:spcPct val="20000"/>
        </a:spcBef>
        <a:buFont typeface="Arial"/>
        <a:buChar char="–"/>
        <a:defRPr sz="3733" b="0" i="0" kern="1200">
          <a:solidFill>
            <a:srgbClr val="084698"/>
          </a:solidFill>
          <a:latin typeface="Arial"/>
          <a:ea typeface="+mn-ea"/>
          <a:cs typeface="Arial"/>
        </a:defRPr>
      </a:lvl4pPr>
      <a:lvl5pPr marL="2743131" indent="-304792" algn="l" defTabSz="609585" rtl="0" eaLnBrk="1" latinLnBrk="0" hangingPunct="1">
        <a:spcBef>
          <a:spcPct val="20000"/>
        </a:spcBef>
        <a:buFont typeface="Arial"/>
        <a:buChar char="»"/>
        <a:defRPr sz="3733" b="0" i="0" kern="1200">
          <a:solidFill>
            <a:srgbClr val="084698"/>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achtergrond.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descr="logo.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016500" y="817076"/>
            <a:ext cx="2159000" cy="570592"/>
          </a:xfrm>
          <a:prstGeom prst="rect">
            <a:avLst/>
          </a:prstGeom>
        </p:spPr>
      </p:pic>
      <p:pic>
        <p:nvPicPr>
          <p:cNvPr id="9" name="Afbeelding 8" descr="pay-off.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275667" y="5870072"/>
            <a:ext cx="3443111" cy="141003"/>
          </a:xfrm>
          <a:prstGeom prst="rect">
            <a:avLst/>
          </a:prstGeom>
        </p:spPr>
      </p:pic>
    </p:spTree>
    <p:extLst>
      <p:ext uri="{BB962C8B-B14F-4D97-AF65-F5344CB8AC3E}">
        <p14:creationId xmlns:p14="http://schemas.microsoft.com/office/powerpoint/2010/main" val="26616002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ctr" defTabSz="609585" rtl="0" eaLnBrk="1" latinLnBrk="0" hangingPunct="1">
        <a:lnSpc>
          <a:spcPct val="90000"/>
        </a:lnSpc>
        <a:spcBef>
          <a:spcPct val="0"/>
        </a:spcBef>
        <a:buNone/>
        <a:defRPr sz="5867" b="1" i="0" kern="1200">
          <a:solidFill>
            <a:schemeClr val="bg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Afbeelding 12" descr="vignet.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56929" y="485617"/>
            <a:ext cx="665512" cy="616475"/>
          </a:xfrm>
          <a:prstGeom prst="rect">
            <a:avLst/>
          </a:prstGeom>
        </p:spPr>
      </p:pic>
      <p:sp>
        <p:nvSpPr>
          <p:cNvPr id="2" name="Tijdelijke aanduiding voor dianummer 1"/>
          <p:cNvSpPr>
            <a:spLocks noGrp="1"/>
          </p:cNvSpPr>
          <p:nvPr>
            <p:ph type="sldNum" sz="quarter" idx="4"/>
          </p:nvPr>
        </p:nvSpPr>
        <p:spPr>
          <a:xfrm>
            <a:off x="748540" y="6256394"/>
            <a:ext cx="979528" cy="366183"/>
          </a:xfrm>
          <a:prstGeom prst="rect">
            <a:avLst/>
          </a:prstGeom>
        </p:spPr>
        <p:txBody>
          <a:bodyPr vert="horz" lIns="91440" tIns="45720" rIns="91440" bIns="45720" rtlCol="0" anchor="ctr"/>
          <a:lstStyle>
            <a:lvl1pPr algn="l">
              <a:defRPr sz="1600" b="0" i="0">
                <a:solidFill>
                  <a:srgbClr val="00A879"/>
                </a:solidFill>
                <a:latin typeface="Arial"/>
                <a:cs typeface="Arial"/>
              </a:defRPr>
            </a:lvl1pPr>
          </a:lstStyle>
          <a:p>
            <a:fld id="{C0A96CD7-33DF-314B-B272-418E3D6F6C7A}" type="slidenum">
              <a:rPr lang="nl-NL" smtClean="0"/>
              <a:pPr/>
              <a:t>‹nr.›</a:t>
            </a:fld>
            <a:endParaRPr lang="nl-NL"/>
          </a:p>
        </p:txBody>
      </p:sp>
      <p:sp>
        <p:nvSpPr>
          <p:cNvPr id="3" name="Tekstvak 2"/>
          <p:cNvSpPr txBox="1"/>
          <p:nvPr userDrawn="1"/>
        </p:nvSpPr>
        <p:spPr>
          <a:xfrm>
            <a:off x="1228194" y="6490073"/>
            <a:ext cx="184731" cy="461665"/>
          </a:xfrm>
          <a:prstGeom prst="rect">
            <a:avLst/>
          </a:prstGeom>
          <a:noFill/>
        </p:spPr>
        <p:txBody>
          <a:bodyPr wrap="none" rtlCol="0">
            <a:spAutoFit/>
          </a:bodyPr>
          <a:lstStyle/>
          <a:p>
            <a:endParaRPr lang="nl-NL" sz="2400"/>
          </a:p>
        </p:txBody>
      </p:sp>
    </p:spTree>
    <p:extLst>
      <p:ext uri="{BB962C8B-B14F-4D97-AF65-F5344CB8AC3E}">
        <p14:creationId xmlns:p14="http://schemas.microsoft.com/office/powerpoint/2010/main" val="34314368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933" b="0" i="0" kern="1200">
          <a:solidFill>
            <a:srgbClr val="084698"/>
          </a:solidFill>
          <a:latin typeface="Arial"/>
          <a:ea typeface="+mn-ea"/>
          <a:cs typeface="Arial"/>
        </a:defRPr>
      </a:lvl1pPr>
      <a:lvl2pPr marL="990575" indent="-380990" algn="l" defTabSz="609585" rtl="0" eaLnBrk="1" latinLnBrk="0" hangingPunct="1">
        <a:spcBef>
          <a:spcPct val="20000"/>
        </a:spcBef>
        <a:buFont typeface="Arial"/>
        <a:buChar char="–"/>
        <a:defRPr sz="3733" b="0" i="0" kern="1200">
          <a:solidFill>
            <a:srgbClr val="084698"/>
          </a:solidFill>
          <a:latin typeface="Arial"/>
          <a:ea typeface="+mn-ea"/>
          <a:cs typeface="Arial"/>
        </a:defRPr>
      </a:lvl2pPr>
      <a:lvl3pPr marL="1523962" indent="-304792" algn="l" defTabSz="609585" rtl="0" eaLnBrk="1" latinLnBrk="0" hangingPunct="1">
        <a:spcBef>
          <a:spcPct val="20000"/>
        </a:spcBef>
        <a:buFont typeface="Arial"/>
        <a:buChar char="•"/>
        <a:defRPr sz="3733" b="0" i="0" kern="1200">
          <a:solidFill>
            <a:srgbClr val="084698"/>
          </a:solidFill>
          <a:latin typeface="Arial"/>
          <a:ea typeface="+mn-ea"/>
          <a:cs typeface="Arial"/>
        </a:defRPr>
      </a:lvl3pPr>
      <a:lvl4pPr marL="2133547" indent="-304792" algn="l" defTabSz="609585" rtl="0" eaLnBrk="1" latinLnBrk="0" hangingPunct="1">
        <a:spcBef>
          <a:spcPct val="20000"/>
        </a:spcBef>
        <a:buFont typeface="Arial"/>
        <a:buChar char="–"/>
        <a:defRPr sz="3733" b="0" i="0" kern="1200">
          <a:solidFill>
            <a:srgbClr val="084698"/>
          </a:solidFill>
          <a:latin typeface="Arial"/>
          <a:ea typeface="+mn-ea"/>
          <a:cs typeface="Arial"/>
        </a:defRPr>
      </a:lvl4pPr>
      <a:lvl5pPr marL="2743131" indent="-304792" algn="l" defTabSz="609585" rtl="0" eaLnBrk="1" latinLnBrk="0" hangingPunct="1">
        <a:spcBef>
          <a:spcPct val="20000"/>
        </a:spcBef>
        <a:buFont typeface="Arial"/>
        <a:buChar char="»"/>
        <a:defRPr sz="3733" b="0" i="0" kern="1200">
          <a:solidFill>
            <a:srgbClr val="084698"/>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achtergrond.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Afbeelding 8" descr="pay-off.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5667" y="5870072"/>
            <a:ext cx="3443111" cy="141003"/>
          </a:xfrm>
          <a:prstGeom prst="rect">
            <a:avLst/>
          </a:prstGeom>
        </p:spPr>
      </p:pic>
      <p:pic>
        <p:nvPicPr>
          <p:cNvPr id="5" name="Afbeelding 4" descr="logo-klein_diap.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8105" y="817015"/>
            <a:ext cx="2148193" cy="570653"/>
          </a:xfrm>
          <a:prstGeom prst="rect">
            <a:avLst/>
          </a:prstGeom>
        </p:spPr>
      </p:pic>
    </p:spTree>
    <p:extLst>
      <p:ext uri="{BB962C8B-B14F-4D97-AF65-F5344CB8AC3E}">
        <p14:creationId xmlns:p14="http://schemas.microsoft.com/office/powerpoint/2010/main" val="2879631565"/>
      </p:ext>
    </p:extLst>
  </p:cSld>
  <p:clrMap bg1="lt1" tx1="dk1" bg2="lt2" tx2="dk2" accent1="accent1" accent2="accent2" accent3="accent3" accent4="accent4" accent5="accent5" accent6="accent6" hlink="hlink" folHlink="folHlink"/>
  <p:sldLayoutIdLst>
    <p:sldLayoutId id="2147493459" r:id="rId1"/>
    <p:sldLayoutId id="2147493458" r:id="rId2"/>
    <p:sldLayoutId id="2147493462" r:id="rId3"/>
  </p:sldLayoutIdLst>
  <p:hf hdr="0" ftr="0" dt="0"/>
  <p:txStyles>
    <p:titleStyle>
      <a:lvl1pPr algn="ctr" defTabSz="457200" rtl="0" eaLnBrk="1" latinLnBrk="0" hangingPunct="1">
        <a:lnSpc>
          <a:spcPct val="90000"/>
        </a:lnSpc>
        <a:spcBef>
          <a:spcPct val="0"/>
        </a:spcBef>
        <a:buNone/>
        <a:defRPr sz="44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Afbeelding 12" descr="vigne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6929" y="485617"/>
            <a:ext cx="665512" cy="616475"/>
          </a:xfrm>
          <a:prstGeom prst="rect">
            <a:avLst/>
          </a:prstGeom>
        </p:spPr>
      </p:pic>
      <p:sp>
        <p:nvSpPr>
          <p:cNvPr id="2" name="Tijdelijke aanduiding voor dianummer 1"/>
          <p:cNvSpPr>
            <a:spLocks noGrp="1"/>
          </p:cNvSpPr>
          <p:nvPr>
            <p:ph type="sldNum" sz="quarter" idx="4"/>
          </p:nvPr>
        </p:nvSpPr>
        <p:spPr>
          <a:xfrm>
            <a:off x="748540" y="6256394"/>
            <a:ext cx="979528" cy="366183"/>
          </a:xfrm>
          <a:prstGeom prst="rect">
            <a:avLst/>
          </a:prstGeom>
        </p:spPr>
        <p:txBody>
          <a:bodyPr vert="horz" lIns="91440" tIns="45720" rIns="91440" bIns="45720" rtlCol="0" anchor="ctr"/>
          <a:lstStyle>
            <a:lvl1pPr algn="l">
              <a:defRPr sz="1600" b="0" i="0">
                <a:solidFill>
                  <a:srgbClr val="00A879"/>
                </a:solidFill>
                <a:latin typeface="Arial"/>
                <a:cs typeface="Arial"/>
              </a:defRPr>
            </a:lvl1pPr>
          </a:lstStyle>
          <a:p>
            <a:fld id="{C0A96CD7-33DF-314B-B272-418E3D6F6C7A}" type="slidenum">
              <a:rPr lang="nl-NL" smtClean="0"/>
              <a:pPr/>
              <a:t>‹nr.›</a:t>
            </a:fld>
            <a:endParaRPr lang="nl-NL"/>
          </a:p>
        </p:txBody>
      </p:sp>
      <p:sp>
        <p:nvSpPr>
          <p:cNvPr id="3" name="Tekstvak 2"/>
          <p:cNvSpPr txBox="1"/>
          <p:nvPr userDrawn="1"/>
        </p:nvSpPr>
        <p:spPr>
          <a:xfrm>
            <a:off x="1228194" y="6490072"/>
            <a:ext cx="246221" cy="492443"/>
          </a:xfrm>
          <a:prstGeom prst="rect">
            <a:avLst/>
          </a:prstGeom>
          <a:noFill/>
        </p:spPr>
        <p:txBody>
          <a:bodyPr wrap="square" rtlCol="0">
            <a:spAutoFit/>
          </a:bodyPr>
          <a:lstStyle/>
          <a:p>
            <a:endParaRPr lang="nl-NL" sz="2400"/>
          </a:p>
        </p:txBody>
      </p:sp>
    </p:spTree>
    <p:extLst>
      <p:ext uri="{BB962C8B-B14F-4D97-AF65-F5344CB8AC3E}">
        <p14:creationId xmlns:p14="http://schemas.microsoft.com/office/powerpoint/2010/main" val="2912755122"/>
      </p:ext>
    </p:extLst>
  </p:cSld>
  <p:clrMap bg1="lt1" tx1="dk1" bg2="lt2" tx2="dk2" accent1="accent1" accent2="accent2" accent3="accent3" accent4="accent4" accent5="accent5" accent6="accent6" hlink="hlink" folHlink="folHlink"/>
  <p:sldLayoutIdLst>
    <p:sldLayoutId id="21474934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200" b="0" i="0" kern="1200">
          <a:solidFill>
            <a:srgbClr val="084698"/>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084698"/>
          </a:solidFill>
          <a:latin typeface="Arial"/>
          <a:ea typeface="+mn-ea"/>
          <a:cs typeface="Arial"/>
        </a:defRPr>
      </a:lvl2pPr>
      <a:lvl3pPr marL="1143000" indent="-228600" algn="l" defTabSz="457200" rtl="0" eaLnBrk="1" latinLnBrk="0" hangingPunct="1">
        <a:spcBef>
          <a:spcPct val="20000"/>
        </a:spcBef>
        <a:buFont typeface="Arial"/>
        <a:buChar char="•"/>
        <a:defRPr sz="2800" b="0" i="0" kern="1200">
          <a:solidFill>
            <a:srgbClr val="084698"/>
          </a:solidFill>
          <a:latin typeface="Arial"/>
          <a:ea typeface="+mn-ea"/>
          <a:cs typeface="Arial"/>
        </a:defRPr>
      </a:lvl3pPr>
      <a:lvl4pPr marL="1600200" indent="-228600" algn="l" defTabSz="457200" rtl="0" eaLnBrk="1" latinLnBrk="0" hangingPunct="1">
        <a:spcBef>
          <a:spcPct val="20000"/>
        </a:spcBef>
        <a:buFont typeface="Arial"/>
        <a:buChar char="–"/>
        <a:defRPr sz="2800" b="0" i="0" kern="1200">
          <a:solidFill>
            <a:srgbClr val="084698"/>
          </a:solidFill>
          <a:latin typeface="Arial"/>
          <a:ea typeface="+mn-ea"/>
          <a:cs typeface="Arial"/>
        </a:defRPr>
      </a:lvl4pPr>
      <a:lvl5pPr marL="2057400" indent="-228600" algn="l" defTabSz="457200" rtl="0" eaLnBrk="1" latinLnBrk="0" hangingPunct="1">
        <a:spcBef>
          <a:spcPct val="20000"/>
        </a:spcBef>
        <a:buFont typeface="Arial"/>
        <a:buChar char="»"/>
        <a:defRPr sz="2800" b="0" i="0" kern="1200">
          <a:solidFill>
            <a:srgbClr val="084698"/>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4.xml"/><Relationship Id="rId1" Type="http://schemas.openxmlformats.org/officeDocument/2006/relationships/video" Target="https://www.youtube.com/embed/Lkj04G6-PVE?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153" y="2081504"/>
            <a:ext cx="9186035" cy="157738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4267" dirty="0">
                <a:solidFill>
                  <a:schemeClr val="bg1"/>
                </a:solidFill>
              </a:rPr>
              <a:t>Opleidingsprofessionals zorg &amp; welzijn ontmoeten elkaar! </a:t>
            </a:r>
          </a:p>
        </p:txBody>
      </p:sp>
      <p:sp>
        <p:nvSpPr>
          <p:cNvPr id="3" name="Tijdelijke aanduiding voor tekst 2"/>
          <p:cNvSpPr>
            <a:spLocks noGrp="1"/>
          </p:cNvSpPr>
          <p:nvPr>
            <p:ph type="body" sz="quarter" idx="10"/>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3200" dirty="0">
                <a:solidFill>
                  <a:srgbClr val="00A879"/>
                </a:solidFill>
              </a:rPr>
              <a:t>Donderdag 29 februari</a:t>
            </a:r>
            <a:br>
              <a:rPr lang="nl-NL" sz="3200" dirty="0">
                <a:solidFill>
                  <a:srgbClr val="00A879"/>
                </a:solidFill>
              </a:rPr>
            </a:br>
            <a:endParaRPr lang="nl-NL" sz="3200" dirty="0">
              <a:solidFill>
                <a:srgbClr val="00A879"/>
              </a:solidFill>
            </a:endParaRPr>
          </a:p>
        </p:txBody>
      </p:sp>
    </p:spTree>
    <p:extLst>
      <p:ext uri="{BB962C8B-B14F-4D97-AF65-F5344CB8AC3E}">
        <p14:creationId xmlns:p14="http://schemas.microsoft.com/office/powerpoint/2010/main" val="94038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CCC3A15C-D344-F695-D86B-C7A29A264EE7}"/>
              </a:ext>
            </a:extLst>
          </p:cNvPr>
          <p:cNvSpPr txBox="1"/>
          <p:nvPr/>
        </p:nvSpPr>
        <p:spPr>
          <a:xfrm>
            <a:off x="857807" y="665529"/>
            <a:ext cx="6096000" cy="769441"/>
          </a:xfrm>
          <a:prstGeom prst="rect">
            <a:avLst/>
          </a:prstGeom>
          <a:noFill/>
        </p:spPr>
        <p:txBody>
          <a:bodyPr wrap="square">
            <a:spAutoFit/>
          </a:bodyPr>
          <a:lstStyle/>
          <a:p>
            <a:pPr marL="0" indent="0">
              <a:buNone/>
            </a:pPr>
            <a:r>
              <a:rPr lang="nl-NL" sz="2800" dirty="0">
                <a:solidFill>
                  <a:srgbClr val="00A879"/>
                </a:solidFill>
                <a:latin typeface="Arial" panose="020B0604020202020204" pitchFamily="34" charset="0"/>
                <a:cs typeface="Arial" panose="020B0604020202020204" pitchFamily="34" charset="0"/>
              </a:rPr>
              <a:t>Professional van de toekomst</a:t>
            </a:r>
            <a:endParaRPr lang="nl-NL" sz="2800" dirty="0">
              <a:latin typeface="Arial" panose="020B0604020202020204" pitchFamily="34" charset="0"/>
              <a:cs typeface="Arial" panose="020B0604020202020204" pitchFamily="34" charset="0"/>
            </a:endParaRPr>
          </a:p>
          <a:p>
            <a:pPr marL="0" indent="0">
              <a:buNone/>
            </a:pPr>
            <a:endParaRPr lang="nl-NL" sz="1600" kern="100" dirty="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kstvak 6">
            <a:extLst>
              <a:ext uri="{FF2B5EF4-FFF2-40B4-BE49-F238E27FC236}">
                <a16:creationId xmlns:a16="http://schemas.microsoft.com/office/drawing/2014/main" id="{5156EBA6-E182-A540-6329-BEDB8A413308}"/>
              </a:ext>
            </a:extLst>
          </p:cNvPr>
          <p:cNvSpPr txBox="1"/>
          <p:nvPr/>
        </p:nvSpPr>
        <p:spPr>
          <a:xfrm>
            <a:off x="857807" y="2013228"/>
            <a:ext cx="7105093" cy="4247317"/>
          </a:xfrm>
          <a:prstGeom prst="rect">
            <a:avLst/>
          </a:prstGeom>
          <a:noFill/>
        </p:spPr>
        <p:txBody>
          <a:bodyPr wrap="square" rtlCol="0">
            <a:spAutoFit/>
          </a:bodyPr>
          <a:lstStyle/>
          <a:p>
            <a:r>
              <a:rPr lang="nl-NL" dirty="0">
                <a:solidFill>
                  <a:srgbClr val="005CA9"/>
                </a:solidFill>
                <a:latin typeface="Arial" panose="020B0604020202020204" pitchFamily="34" charset="0"/>
                <a:cs typeface="Arial" panose="020B0604020202020204" pitchFamily="34" charset="0"/>
              </a:rPr>
              <a:t>Wie is de professional van de toekomst? </a:t>
            </a:r>
          </a:p>
          <a:p>
            <a:endParaRPr lang="nl-NL" dirty="0">
              <a:solidFill>
                <a:srgbClr val="005CA9"/>
              </a:solidFill>
              <a:latin typeface="Arial" panose="020B0604020202020204" pitchFamily="34" charset="0"/>
              <a:cs typeface="Arial" panose="020B0604020202020204" pitchFamily="34" charset="0"/>
            </a:endParaRPr>
          </a:p>
          <a:p>
            <a:r>
              <a:rPr lang="nl-NL" dirty="0">
                <a:solidFill>
                  <a:srgbClr val="005CA9"/>
                </a:solidFill>
                <a:latin typeface="Arial" panose="020B0604020202020204" pitchFamily="34" charset="0"/>
                <a:cs typeface="Arial" panose="020B0604020202020204" pitchFamily="34" charset="0"/>
              </a:rPr>
              <a:t>Hoe werkt en leert de professional van de toekomst?</a:t>
            </a:r>
          </a:p>
          <a:p>
            <a:endParaRPr lang="nl-NL" dirty="0">
              <a:solidFill>
                <a:srgbClr val="005CA9"/>
              </a:solidFill>
              <a:latin typeface="Arial" panose="020B0604020202020204" pitchFamily="34" charset="0"/>
              <a:cs typeface="Arial" panose="020B0604020202020204" pitchFamily="34" charset="0"/>
            </a:endParaRPr>
          </a:p>
          <a:p>
            <a:r>
              <a:rPr lang="nl-NL" dirty="0">
                <a:solidFill>
                  <a:srgbClr val="005CA9"/>
                </a:solidFill>
                <a:latin typeface="Arial" panose="020B0604020202020204" pitchFamily="34" charset="0"/>
                <a:cs typeface="Arial" panose="020B0604020202020204" pitchFamily="34" charset="0"/>
              </a:rPr>
              <a:t>Welke behoeften hebben professionals in verschillende </a:t>
            </a:r>
            <a:r>
              <a:rPr lang="nl-NL" b="1" dirty="0">
                <a:solidFill>
                  <a:srgbClr val="005CA9"/>
                </a:solidFill>
                <a:latin typeface="Arial" panose="020B0604020202020204" pitchFamily="34" charset="0"/>
                <a:cs typeface="Arial" panose="020B0604020202020204" pitchFamily="34" charset="0"/>
              </a:rPr>
              <a:t>levensfasen</a:t>
            </a:r>
            <a:r>
              <a:rPr lang="nl-NL" dirty="0">
                <a:solidFill>
                  <a:srgbClr val="005CA9"/>
                </a:solidFill>
                <a:latin typeface="Arial" panose="020B0604020202020204" pitchFamily="34" charset="0"/>
                <a:cs typeface="Arial" panose="020B0604020202020204" pitchFamily="34" charset="0"/>
              </a:rPr>
              <a:t>? </a:t>
            </a:r>
          </a:p>
          <a:p>
            <a:endParaRPr lang="nl-NL" dirty="0">
              <a:solidFill>
                <a:srgbClr val="005CA9"/>
              </a:solidFill>
              <a:latin typeface="Arial" panose="020B0604020202020204" pitchFamily="34" charset="0"/>
              <a:cs typeface="Arial" panose="020B0604020202020204" pitchFamily="34" charset="0"/>
            </a:endParaRPr>
          </a:p>
          <a:p>
            <a:pPr algn="l" rtl="0" fontAlgn="base"/>
            <a:r>
              <a:rPr lang="nl-NL" b="0" i="0" u="none" strike="noStrike" dirty="0">
                <a:solidFill>
                  <a:srgbClr val="005CA9"/>
                </a:solidFill>
                <a:effectLst/>
                <a:latin typeface="Arial" panose="020B0604020202020204" pitchFamily="34" charset="0"/>
                <a:cs typeface="Arial" panose="020B0604020202020204" pitchFamily="34" charset="0"/>
              </a:rPr>
              <a:t>Wat betekent dat voor </a:t>
            </a:r>
            <a:r>
              <a:rPr lang="nl-NL" b="1" i="0" u="none" strike="noStrike" dirty="0">
                <a:solidFill>
                  <a:srgbClr val="005CA9"/>
                </a:solidFill>
                <a:effectLst/>
                <a:latin typeface="Arial" panose="020B0604020202020204" pitchFamily="34" charset="0"/>
                <a:cs typeface="Arial" panose="020B0604020202020204" pitchFamily="34" charset="0"/>
              </a:rPr>
              <a:t>begeleiding</a:t>
            </a:r>
            <a:r>
              <a:rPr lang="nl-NL" b="0" i="0" u="none" strike="noStrike" dirty="0">
                <a:solidFill>
                  <a:srgbClr val="005CA9"/>
                </a:solidFill>
                <a:effectLst/>
                <a:latin typeface="Arial" panose="020B0604020202020204" pitchFamily="34" charset="0"/>
                <a:cs typeface="Arial" panose="020B0604020202020204" pitchFamily="34" charset="0"/>
              </a:rPr>
              <a:t> in de beroepspraktijk?</a:t>
            </a:r>
          </a:p>
          <a:p>
            <a:pPr algn="l" rtl="0" fontAlgn="base"/>
            <a:endParaRPr lang="nl-NL" dirty="0">
              <a:solidFill>
                <a:srgbClr val="005CA9"/>
              </a:solidFill>
              <a:latin typeface="Arial" panose="020B0604020202020204" pitchFamily="34" charset="0"/>
              <a:cs typeface="Arial" panose="020B0604020202020204" pitchFamily="34" charset="0"/>
            </a:endParaRPr>
          </a:p>
          <a:p>
            <a:pPr algn="l" rtl="0" fontAlgn="base"/>
            <a:r>
              <a:rPr lang="nl-NL" b="0" i="0" u="none" strike="noStrike" dirty="0">
                <a:solidFill>
                  <a:srgbClr val="005CA9"/>
                </a:solidFill>
                <a:effectLst/>
                <a:latin typeface="Arial" panose="020B0604020202020204" pitchFamily="34" charset="0"/>
                <a:cs typeface="Arial" panose="020B0604020202020204" pitchFamily="34" charset="0"/>
              </a:rPr>
              <a:t>Wat heeft de (toekomstige) professional nodig om </a:t>
            </a:r>
            <a:r>
              <a:rPr lang="nl-NL" b="1" i="0" u="none" strike="noStrike" dirty="0">
                <a:solidFill>
                  <a:srgbClr val="005CA9"/>
                </a:solidFill>
                <a:effectLst/>
                <a:latin typeface="Arial" panose="020B0604020202020204" pitchFamily="34" charset="0"/>
                <a:cs typeface="Arial" panose="020B0604020202020204" pitchFamily="34" charset="0"/>
              </a:rPr>
              <a:t>vitaal </a:t>
            </a:r>
            <a:r>
              <a:rPr lang="nl-NL" b="0" i="0" u="none" strike="noStrike" dirty="0">
                <a:solidFill>
                  <a:srgbClr val="005CA9"/>
                </a:solidFill>
                <a:effectLst/>
                <a:latin typeface="Arial" panose="020B0604020202020204" pitchFamily="34" charset="0"/>
                <a:cs typeface="Arial" panose="020B0604020202020204" pitchFamily="34" charset="0"/>
              </a:rPr>
              <a:t>zijn of haar werk te kunnen blijven doen? </a:t>
            </a:r>
          </a:p>
          <a:p>
            <a:pPr algn="l" rtl="0" fontAlgn="base"/>
            <a:endParaRPr lang="nl-NL" dirty="0">
              <a:solidFill>
                <a:srgbClr val="005CA9"/>
              </a:solidFill>
              <a:latin typeface="Arial" panose="020B0604020202020204" pitchFamily="34" charset="0"/>
              <a:cs typeface="Arial" panose="020B0604020202020204" pitchFamily="34" charset="0"/>
            </a:endParaRPr>
          </a:p>
          <a:p>
            <a:pPr algn="l" rtl="0" fontAlgn="base"/>
            <a:r>
              <a:rPr lang="nl-NL" dirty="0">
                <a:solidFill>
                  <a:srgbClr val="005CA9"/>
                </a:solidFill>
                <a:latin typeface="Arial" panose="020B0604020202020204" pitchFamily="34" charset="0"/>
                <a:cs typeface="Arial" panose="020B0604020202020204" pitchFamily="34" charset="0"/>
              </a:rPr>
              <a:t>Wat is de </a:t>
            </a:r>
            <a:r>
              <a:rPr lang="nl-NL" b="1" dirty="0">
                <a:solidFill>
                  <a:srgbClr val="005CA9"/>
                </a:solidFill>
                <a:latin typeface="Arial" panose="020B0604020202020204" pitchFamily="34" charset="0"/>
                <a:cs typeface="Arial" panose="020B0604020202020204" pitchFamily="34" charset="0"/>
              </a:rPr>
              <a:t>werkgever</a:t>
            </a:r>
            <a:r>
              <a:rPr lang="nl-NL" dirty="0">
                <a:solidFill>
                  <a:srgbClr val="005CA9"/>
                </a:solidFill>
                <a:latin typeface="Arial" panose="020B0604020202020204" pitchFamily="34" charset="0"/>
                <a:cs typeface="Arial" panose="020B0604020202020204" pitchFamily="34" charset="0"/>
              </a:rPr>
              <a:t> van de toekomst?</a:t>
            </a:r>
          </a:p>
          <a:p>
            <a:pPr algn="l" rtl="0" fontAlgn="base"/>
            <a:r>
              <a:rPr lang="nl-NL" dirty="0">
                <a:solidFill>
                  <a:srgbClr val="005CA9"/>
                </a:solidFill>
                <a:latin typeface="Arial" panose="020B0604020202020204" pitchFamily="34" charset="0"/>
                <a:cs typeface="Arial" panose="020B0604020202020204" pitchFamily="34" charset="0"/>
              </a:rPr>
              <a:t>Wat is het </a:t>
            </a:r>
            <a:r>
              <a:rPr lang="nl-NL" b="1" dirty="0">
                <a:solidFill>
                  <a:srgbClr val="005CA9"/>
                </a:solidFill>
                <a:latin typeface="Arial" panose="020B0604020202020204" pitchFamily="34" charset="0"/>
                <a:cs typeface="Arial" panose="020B0604020202020204" pitchFamily="34" charset="0"/>
              </a:rPr>
              <a:t>onderwijs </a:t>
            </a:r>
            <a:r>
              <a:rPr lang="nl-NL" dirty="0">
                <a:solidFill>
                  <a:srgbClr val="005CA9"/>
                </a:solidFill>
                <a:latin typeface="Arial" panose="020B0604020202020204" pitchFamily="34" charset="0"/>
                <a:cs typeface="Arial" panose="020B0604020202020204" pitchFamily="34" charset="0"/>
              </a:rPr>
              <a:t>van de toekomst?</a:t>
            </a:r>
          </a:p>
          <a:p>
            <a:pPr algn="l" rtl="0" fontAlgn="base"/>
            <a:endParaRPr lang="nl-NL" dirty="0">
              <a:solidFill>
                <a:srgbClr val="005CA9"/>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A55DCE54-6F08-87D5-973C-EC78D5BCC2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755" y="1434970"/>
            <a:ext cx="2985296" cy="412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0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574A439A-EEE0-3C43-5C2B-96FC6F1E6334}"/>
              </a:ext>
            </a:extLst>
          </p:cNvPr>
          <p:cNvSpPr txBox="1"/>
          <p:nvPr/>
        </p:nvSpPr>
        <p:spPr>
          <a:xfrm>
            <a:off x="1022161" y="813181"/>
            <a:ext cx="6096000" cy="523220"/>
          </a:xfrm>
          <a:prstGeom prst="rect">
            <a:avLst/>
          </a:prstGeom>
          <a:noFill/>
        </p:spPr>
        <p:txBody>
          <a:bodyPr wrap="square">
            <a:spAutoFit/>
          </a:bodyPr>
          <a:lstStyle/>
          <a:p>
            <a:pPr marL="0" indent="0">
              <a:buNone/>
            </a:pPr>
            <a:r>
              <a:rPr lang="nl-NL" sz="2800" dirty="0" err="1">
                <a:solidFill>
                  <a:srgbClr val="00A879"/>
                </a:solidFill>
                <a:latin typeface="Arial" panose="020B0604020202020204" pitchFamily="34" charset="0"/>
                <a:cs typeface="Arial" panose="020B0604020202020204" pitchFamily="34" charset="0"/>
              </a:rPr>
              <a:t>Skillsgericht</a:t>
            </a:r>
            <a:r>
              <a:rPr lang="nl-NL" sz="2800" dirty="0">
                <a:solidFill>
                  <a:srgbClr val="00A879"/>
                </a:solidFill>
                <a:latin typeface="Arial" panose="020B0604020202020204" pitchFamily="34" charset="0"/>
                <a:cs typeface="Arial" panose="020B0604020202020204" pitchFamily="34" charset="0"/>
              </a:rPr>
              <a:t> werken en leren</a:t>
            </a:r>
            <a:endParaRPr lang="nl-NL" sz="2800"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7EC246D0-0C32-5E25-70B0-E0E1DD592560}"/>
              </a:ext>
            </a:extLst>
          </p:cNvPr>
          <p:cNvPicPr>
            <a:picLocks noChangeAspect="1"/>
          </p:cNvPicPr>
          <p:nvPr/>
        </p:nvPicPr>
        <p:blipFill>
          <a:blip r:embed="rId2"/>
          <a:stretch>
            <a:fillRect/>
          </a:stretch>
        </p:blipFill>
        <p:spPr>
          <a:xfrm>
            <a:off x="7588441" y="813181"/>
            <a:ext cx="2652661" cy="5231638"/>
          </a:xfrm>
          <a:prstGeom prst="rect">
            <a:avLst/>
          </a:prstGeom>
        </p:spPr>
      </p:pic>
      <p:sp>
        <p:nvSpPr>
          <p:cNvPr id="10" name="Tekstvak 9">
            <a:extLst>
              <a:ext uri="{FF2B5EF4-FFF2-40B4-BE49-F238E27FC236}">
                <a16:creationId xmlns:a16="http://schemas.microsoft.com/office/drawing/2014/main" id="{2A8E4AAC-11C3-689A-3F3F-1DF94DC5F66A}"/>
              </a:ext>
            </a:extLst>
          </p:cNvPr>
          <p:cNvSpPr txBox="1"/>
          <p:nvPr/>
        </p:nvSpPr>
        <p:spPr>
          <a:xfrm>
            <a:off x="1022161" y="2076294"/>
            <a:ext cx="5626480" cy="2585323"/>
          </a:xfrm>
          <a:prstGeom prst="rect">
            <a:avLst/>
          </a:prstGeom>
          <a:noFill/>
        </p:spPr>
        <p:txBody>
          <a:bodyPr wrap="square">
            <a:spAutoFit/>
          </a:bodyPr>
          <a:lstStyle/>
          <a:p>
            <a:r>
              <a:rPr lang="nl-NL" sz="1800" dirty="0">
                <a:solidFill>
                  <a:srgbClr val="005CA9"/>
                </a:solidFill>
                <a:latin typeface="Arial" panose="020B0604020202020204" pitchFamily="34" charset="0"/>
                <a:cs typeface="Arial" panose="020B0604020202020204" pitchFamily="34" charset="0"/>
              </a:rPr>
              <a:t>Hoe </a:t>
            </a:r>
            <a:r>
              <a:rPr lang="nl-NL" sz="1800" b="1" dirty="0">
                <a:solidFill>
                  <a:srgbClr val="005CA9"/>
                </a:solidFill>
                <a:latin typeface="Arial" panose="020B0604020202020204" pitchFamily="34" charset="0"/>
                <a:cs typeface="Arial" panose="020B0604020202020204" pitchFamily="34" charset="0"/>
              </a:rPr>
              <a:t>waarderen </a:t>
            </a:r>
            <a:r>
              <a:rPr lang="nl-NL" sz="1800" dirty="0">
                <a:solidFill>
                  <a:srgbClr val="005CA9"/>
                </a:solidFill>
                <a:latin typeface="Arial" panose="020B0604020202020204" pitchFamily="34" charset="0"/>
                <a:cs typeface="Arial" panose="020B0604020202020204" pitchFamily="34" charset="0"/>
              </a:rPr>
              <a:t>en </a:t>
            </a:r>
            <a:r>
              <a:rPr lang="nl-NL" sz="1800" b="1" dirty="0">
                <a:solidFill>
                  <a:srgbClr val="005CA9"/>
                </a:solidFill>
                <a:latin typeface="Arial" panose="020B0604020202020204" pitchFamily="34" charset="0"/>
                <a:cs typeface="Arial" panose="020B0604020202020204" pitchFamily="34" charset="0"/>
              </a:rPr>
              <a:t>valideren</a:t>
            </a:r>
            <a:r>
              <a:rPr lang="nl-NL" sz="1800" dirty="0">
                <a:solidFill>
                  <a:srgbClr val="005CA9"/>
                </a:solidFill>
                <a:latin typeface="Arial" panose="020B0604020202020204" pitchFamily="34" charset="0"/>
                <a:cs typeface="Arial" panose="020B0604020202020204" pitchFamily="34" charset="0"/>
              </a:rPr>
              <a:t> we skills?</a:t>
            </a:r>
          </a:p>
          <a:p>
            <a:endParaRPr lang="nl-NL" sz="1800" dirty="0">
              <a:solidFill>
                <a:srgbClr val="005CA9"/>
              </a:solidFill>
              <a:latin typeface="Arial" panose="020B0604020202020204" pitchFamily="34" charset="0"/>
              <a:cs typeface="Arial" panose="020B0604020202020204" pitchFamily="34" charset="0"/>
            </a:endParaRPr>
          </a:p>
          <a:p>
            <a:r>
              <a:rPr lang="nl-NL" dirty="0">
                <a:solidFill>
                  <a:srgbClr val="005CA9"/>
                </a:solidFill>
                <a:latin typeface="Arial" panose="020B0604020202020204" pitchFamily="34" charset="0"/>
                <a:cs typeface="Arial" panose="020B0604020202020204" pitchFamily="34" charset="0"/>
              </a:rPr>
              <a:t>Hoe </a:t>
            </a:r>
            <a:r>
              <a:rPr lang="nl-NL" b="1" dirty="0">
                <a:solidFill>
                  <a:srgbClr val="005CA9"/>
                </a:solidFill>
                <a:latin typeface="Arial" panose="020B0604020202020204" pitchFamily="34" charset="0"/>
                <a:cs typeface="Arial" panose="020B0604020202020204" pitchFamily="34" charset="0"/>
              </a:rPr>
              <a:t>transformeren</a:t>
            </a:r>
            <a:r>
              <a:rPr lang="nl-NL" dirty="0">
                <a:solidFill>
                  <a:srgbClr val="005CA9"/>
                </a:solidFill>
                <a:latin typeface="Arial" panose="020B0604020202020204" pitchFamily="34" charset="0"/>
                <a:cs typeface="Arial" panose="020B0604020202020204" pitchFamily="34" charset="0"/>
              </a:rPr>
              <a:t> we naar </a:t>
            </a:r>
            <a:r>
              <a:rPr lang="nl-NL" dirty="0" err="1">
                <a:solidFill>
                  <a:srgbClr val="005CA9"/>
                </a:solidFill>
                <a:latin typeface="Arial" panose="020B0604020202020204" pitchFamily="34" charset="0"/>
                <a:cs typeface="Arial" panose="020B0604020202020204" pitchFamily="34" charset="0"/>
              </a:rPr>
              <a:t>skillsgericht</a:t>
            </a:r>
            <a:r>
              <a:rPr lang="nl-NL" dirty="0">
                <a:solidFill>
                  <a:srgbClr val="005CA9"/>
                </a:solidFill>
                <a:latin typeface="Arial" panose="020B0604020202020204" pitchFamily="34" charset="0"/>
                <a:cs typeface="Arial" panose="020B0604020202020204" pitchFamily="34" charset="0"/>
              </a:rPr>
              <a:t> werken en leren? </a:t>
            </a:r>
          </a:p>
          <a:p>
            <a:endParaRPr lang="nl-NL" dirty="0">
              <a:solidFill>
                <a:srgbClr val="005CA9"/>
              </a:solidFill>
              <a:latin typeface="Arial" panose="020B0604020202020204" pitchFamily="34" charset="0"/>
              <a:cs typeface="Arial" panose="020B0604020202020204" pitchFamily="34" charset="0"/>
            </a:endParaRPr>
          </a:p>
          <a:p>
            <a:r>
              <a:rPr lang="nl-NL" b="1" dirty="0">
                <a:solidFill>
                  <a:srgbClr val="005CA9"/>
                </a:solidFill>
                <a:latin typeface="Arial" panose="020B0604020202020204" pitchFamily="34" charset="0"/>
                <a:cs typeface="Arial" panose="020B0604020202020204" pitchFamily="34" charset="0"/>
              </a:rPr>
              <a:t>Bekwaam = inzetbaar</a:t>
            </a:r>
          </a:p>
          <a:p>
            <a:endParaRPr lang="nl-NL" dirty="0">
              <a:solidFill>
                <a:srgbClr val="005CA9"/>
              </a:solidFill>
              <a:latin typeface="Arial" panose="020B0604020202020204" pitchFamily="34" charset="0"/>
              <a:cs typeface="Arial" panose="020B0604020202020204" pitchFamily="34" charset="0"/>
            </a:endParaRPr>
          </a:p>
          <a:p>
            <a:r>
              <a:rPr lang="nl-NL" dirty="0">
                <a:solidFill>
                  <a:srgbClr val="005CA9"/>
                </a:solidFill>
                <a:latin typeface="Arial" panose="020B0604020202020204" pitchFamily="34" charset="0"/>
                <a:cs typeface="Arial" panose="020B0604020202020204" pitchFamily="34" charset="0"/>
              </a:rPr>
              <a:t>Hoe ontstaat er ruimte voor voorwaartse beweging? </a:t>
            </a:r>
          </a:p>
          <a:p>
            <a:endParaRPr lang="nl-NL" dirty="0">
              <a:solidFill>
                <a:srgbClr val="005CA9"/>
              </a:solidFill>
            </a:endParaRPr>
          </a:p>
        </p:txBody>
      </p:sp>
    </p:spTree>
    <p:extLst>
      <p:ext uri="{BB962C8B-B14F-4D97-AF65-F5344CB8AC3E}">
        <p14:creationId xmlns:p14="http://schemas.microsoft.com/office/powerpoint/2010/main" val="52326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5F0804B8-F36F-090E-4576-278E6F4683F0}"/>
              </a:ext>
            </a:extLst>
          </p:cNvPr>
          <p:cNvSpPr txBox="1"/>
          <p:nvPr/>
        </p:nvSpPr>
        <p:spPr>
          <a:xfrm>
            <a:off x="939792" y="967406"/>
            <a:ext cx="6379779" cy="523220"/>
          </a:xfrm>
          <a:prstGeom prst="rect">
            <a:avLst/>
          </a:prstGeom>
          <a:noFill/>
        </p:spPr>
        <p:txBody>
          <a:bodyPr wrap="square">
            <a:spAutoFit/>
          </a:bodyPr>
          <a:lstStyle/>
          <a:p>
            <a:pPr marL="0" indent="0">
              <a:buNone/>
            </a:pPr>
            <a:r>
              <a:rPr lang="nl-NL" sz="2800" dirty="0">
                <a:solidFill>
                  <a:srgbClr val="00A879"/>
                </a:solidFill>
                <a:latin typeface="Arial" panose="020B0604020202020204" pitchFamily="34" charset="0"/>
                <a:cs typeface="Arial" panose="020B0604020202020204" pitchFamily="34" charset="0"/>
              </a:rPr>
              <a:t>Samenwerken met informele zorg</a:t>
            </a:r>
            <a:endParaRPr lang="nl-NL" sz="2800"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B15E7798-796D-A1A8-65C4-6E67A2FA7ECF}"/>
              </a:ext>
            </a:extLst>
          </p:cNvPr>
          <p:cNvSpPr txBox="1"/>
          <p:nvPr/>
        </p:nvSpPr>
        <p:spPr>
          <a:xfrm>
            <a:off x="939792" y="1612973"/>
            <a:ext cx="4912040" cy="4801314"/>
          </a:xfrm>
          <a:prstGeom prst="rect">
            <a:avLst/>
          </a:prstGeom>
          <a:noFill/>
        </p:spPr>
        <p:txBody>
          <a:bodyPr wrap="square">
            <a:spAutoFit/>
          </a:bodyPr>
          <a:lstStyle/>
          <a:p>
            <a:r>
              <a:rPr lang="nl-NL" sz="1800" dirty="0">
                <a:solidFill>
                  <a:srgbClr val="005CA9"/>
                </a:solidFill>
                <a:effectLst/>
                <a:latin typeface="Arial" panose="020B0604020202020204" pitchFamily="34" charset="0"/>
                <a:cs typeface="Arial" panose="020B0604020202020204" pitchFamily="34" charset="0"/>
              </a:rPr>
              <a:t>Informele zorg betreft steun en zorg van </a:t>
            </a:r>
            <a:r>
              <a:rPr lang="nl-NL" sz="1800" b="1" dirty="0">
                <a:solidFill>
                  <a:srgbClr val="005CA9"/>
                </a:solidFill>
                <a:effectLst/>
                <a:latin typeface="Arial" panose="020B0604020202020204" pitchFamily="34" charset="0"/>
                <a:cs typeface="Arial" panose="020B0604020202020204" pitchFamily="34" charset="0"/>
              </a:rPr>
              <a:t>familie</a:t>
            </a:r>
            <a:r>
              <a:rPr lang="nl-NL" sz="1800" dirty="0">
                <a:solidFill>
                  <a:srgbClr val="005CA9"/>
                </a:solidFill>
                <a:effectLst/>
                <a:latin typeface="Arial" panose="020B0604020202020204" pitchFamily="34" charset="0"/>
                <a:cs typeface="Arial" panose="020B0604020202020204" pitchFamily="34" charset="0"/>
              </a:rPr>
              <a:t>, </a:t>
            </a:r>
            <a:r>
              <a:rPr lang="nl-NL" sz="1800" b="1" dirty="0">
                <a:solidFill>
                  <a:srgbClr val="005CA9"/>
                </a:solidFill>
                <a:effectLst/>
                <a:latin typeface="Arial" panose="020B0604020202020204" pitchFamily="34" charset="0"/>
                <a:cs typeface="Arial" panose="020B0604020202020204" pitchFamily="34" charset="0"/>
              </a:rPr>
              <a:t>vrienden </a:t>
            </a:r>
            <a:r>
              <a:rPr lang="nl-NL" sz="1800" dirty="0">
                <a:solidFill>
                  <a:srgbClr val="005CA9"/>
                </a:solidFill>
                <a:effectLst/>
                <a:latin typeface="Arial" panose="020B0604020202020204" pitchFamily="34" charset="0"/>
                <a:cs typeface="Arial" panose="020B0604020202020204" pitchFamily="34" charset="0"/>
              </a:rPr>
              <a:t>en de </a:t>
            </a:r>
            <a:r>
              <a:rPr lang="nl-NL" sz="1800" b="1" dirty="0">
                <a:solidFill>
                  <a:srgbClr val="005CA9"/>
                </a:solidFill>
                <a:effectLst/>
                <a:latin typeface="Arial" panose="020B0604020202020204" pitchFamily="34" charset="0"/>
                <a:cs typeface="Arial" panose="020B0604020202020204" pitchFamily="34" charset="0"/>
              </a:rPr>
              <a:t>gemeenschap</a:t>
            </a:r>
            <a:endParaRPr lang="nl-NL" dirty="0">
              <a:solidFill>
                <a:srgbClr val="005CA9"/>
              </a:solidFill>
              <a:latin typeface="Arial" panose="020B0604020202020204" pitchFamily="34" charset="0"/>
              <a:cs typeface="Arial" panose="020B0604020202020204" pitchFamily="34" charset="0"/>
            </a:endParaRPr>
          </a:p>
          <a:p>
            <a:endParaRPr lang="nl-NL" dirty="0">
              <a:solidFill>
                <a:srgbClr val="005CA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dirty="0">
                <a:solidFill>
                  <a:srgbClr val="005CA9"/>
                </a:solidFill>
                <a:latin typeface="Arial" panose="020B0604020202020204" pitchFamily="34" charset="0"/>
                <a:cs typeface="Arial" panose="020B0604020202020204" pitchFamily="34" charset="0"/>
              </a:rPr>
              <a:t>Sociaal netwerk </a:t>
            </a:r>
          </a:p>
          <a:p>
            <a:pPr marL="285750" indent="-285750">
              <a:buFont typeface="Arial" panose="020B0604020202020204" pitchFamily="34" charset="0"/>
              <a:buChar char="•"/>
            </a:pPr>
            <a:r>
              <a:rPr lang="nl-NL" sz="1800" dirty="0">
                <a:solidFill>
                  <a:srgbClr val="005CA9"/>
                </a:solidFill>
                <a:latin typeface="Arial" panose="020B0604020202020204" pitchFamily="34" charset="0"/>
                <a:cs typeface="Arial" panose="020B0604020202020204" pitchFamily="34" charset="0"/>
              </a:rPr>
              <a:t>Burgerinitiatieven</a:t>
            </a:r>
          </a:p>
          <a:p>
            <a:endParaRPr lang="nl-NL" sz="1800" dirty="0">
              <a:solidFill>
                <a:srgbClr val="005CA9"/>
              </a:solidFill>
              <a:latin typeface="Arial" panose="020B0604020202020204" pitchFamily="34" charset="0"/>
              <a:cs typeface="Arial" panose="020B0604020202020204" pitchFamily="34" charset="0"/>
            </a:endParaRPr>
          </a:p>
          <a:p>
            <a:r>
              <a:rPr lang="nl-NL" dirty="0">
                <a:solidFill>
                  <a:srgbClr val="005CA9"/>
                </a:solidFill>
                <a:latin typeface="Arial" panose="020B0604020202020204" pitchFamily="34" charset="0"/>
                <a:cs typeface="Arial" panose="020B0604020202020204" pitchFamily="34" charset="0"/>
              </a:rPr>
              <a:t>Uitdaging: </a:t>
            </a:r>
            <a:r>
              <a:rPr lang="nl-NL" b="1" dirty="0">
                <a:solidFill>
                  <a:srgbClr val="005CA9"/>
                </a:solidFill>
                <a:latin typeface="Arial" panose="020B0604020202020204" pitchFamily="34" charset="0"/>
                <a:cs typeface="Arial" panose="020B0604020202020204" pitchFamily="34" charset="0"/>
              </a:rPr>
              <a:t>Gelijkwaardig samenwerken </a:t>
            </a:r>
            <a:r>
              <a:rPr lang="nl-NL" dirty="0">
                <a:solidFill>
                  <a:srgbClr val="005CA9"/>
                </a:solidFill>
                <a:latin typeface="Arial" panose="020B0604020202020204" pitchFamily="34" charset="0"/>
                <a:cs typeface="Arial" panose="020B0604020202020204" pitchFamily="34" charset="0"/>
              </a:rPr>
              <a:t>en dezelfde taal leren spreken (zorg en welzijn)</a:t>
            </a:r>
          </a:p>
          <a:p>
            <a:endParaRPr lang="nl-NL" sz="1800" dirty="0">
              <a:solidFill>
                <a:srgbClr val="005CA9"/>
              </a:solidFill>
              <a:latin typeface="Arial" panose="020B0604020202020204" pitchFamily="34" charset="0"/>
              <a:cs typeface="Arial" panose="020B0604020202020204" pitchFamily="34" charset="0"/>
            </a:endParaRPr>
          </a:p>
          <a:p>
            <a:pPr algn="l" rtl="0" fontAlgn="base"/>
            <a:r>
              <a:rPr lang="nl-NL" sz="1800" b="0" i="0" u="none" strike="noStrike" dirty="0">
                <a:solidFill>
                  <a:srgbClr val="005CA9"/>
                </a:solidFill>
                <a:effectLst/>
                <a:latin typeface="Arial" panose="020B0604020202020204" pitchFamily="34" charset="0"/>
                <a:cs typeface="Arial" panose="020B0604020202020204" pitchFamily="34" charset="0"/>
              </a:rPr>
              <a:t>Wat vraagt dit aan vaardigheden van zorg professionals?  En wat betekent dit voor het opleiden van (toekomstige) professionals? </a:t>
            </a:r>
          </a:p>
          <a:p>
            <a:pPr algn="l" rtl="0" fontAlgn="base"/>
            <a:endParaRPr lang="nl-NL" dirty="0">
              <a:solidFill>
                <a:srgbClr val="005CA9"/>
              </a:solidFill>
              <a:latin typeface="Arial" panose="020B0604020202020204" pitchFamily="34" charset="0"/>
              <a:cs typeface="Arial" panose="020B0604020202020204" pitchFamily="34" charset="0"/>
            </a:endParaRPr>
          </a:p>
          <a:p>
            <a:pPr algn="l" rtl="0" fontAlgn="base"/>
            <a:r>
              <a:rPr lang="nl-NL" sz="1800" b="0" i="0" u="none" strike="noStrike" dirty="0">
                <a:solidFill>
                  <a:srgbClr val="005CA9"/>
                </a:solidFill>
                <a:effectLst/>
                <a:latin typeface="Arial" panose="020B0604020202020204" pitchFamily="34" charset="0"/>
                <a:cs typeface="Arial" panose="020B0604020202020204" pitchFamily="34" charset="0"/>
              </a:rPr>
              <a:t>Waarom is dit belangrijk?  Voorkomen van zwaardere vormen van zorg en vertraging of uitstel van zorg. </a:t>
            </a:r>
          </a:p>
          <a:p>
            <a:endParaRPr lang="nl-NL" sz="1800" dirty="0"/>
          </a:p>
        </p:txBody>
      </p:sp>
      <p:pic>
        <p:nvPicPr>
          <p:cNvPr id="5" name="Afbeelding 4">
            <a:extLst>
              <a:ext uri="{FF2B5EF4-FFF2-40B4-BE49-F238E27FC236}">
                <a16:creationId xmlns:a16="http://schemas.microsoft.com/office/drawing/2014/main" id="{5B7CE252-7F20-6CDF-008E-3078DB9B327B}"/>
              </a:ext>
            </a:extLst>
          </p:cNvPr>
          <p:cNvPicPr>
            <a:picLocks noChangeAspect="1"/>
          </p:cNvPicPr>
          <p:nvPr/>
        </p:nvPicPr>
        <p:blipFill>
          <a:blip r:embed="rId2"/>
          <a:stretch>
            <a:fillRect/>
          </a:stretch>
        </p:blipFill>
        <p:spPr>
          <a:xfrm>
            <a:off x="5602479" y="2006263"/>
            <a:ext cx="6535191" cy="3238764"/>
          </a:xfrm>
          <a:prstGeom prst="rect">
            <a:avLst/>
          </a:prstGeom>
        </p:spPr>
      </p:pic>
    </p:spTree>
    <p:extLst>
      <p:ext uri="{BB962C8B-B14F-4D97-AF65-F5344CB8AC3E}">
        <p14:creationId xmlns:p14="http://schemas.microsoft.com/office/powerpoint/2010/main" val="108954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9EAC-D9B5-29BB-23B6-11DE54975E33}"/>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8F4E884C-F78E-5EBA-7019-4E157BCD4239}"/>
              </a:ext>
            </a:extLst>
          </p:cNvPr>
          <p:cNvSpPr txBox="1"/>
          <p:nvPr/>
        </p:nvSpPr>
        <p:spPr>
          <a:xfrm>
            <a:off x="914392" y="692150"/>
            <a:ext cx="6379779" cy="523220"/>
          </a:xfrm>
          <a:prstGeom prst="rect">
            <a:avLst/>
          </a:prstGeom>
          <a:noFill/>
        </p:spPr>
        <p:txBody>
          <a:bodyPr wrap="square">
            <a:spAutoFit/>
          </a:bodyPr>
          <a:lstStyle/>
          <a:p>
            <a:pPr marL="0" indent="0">
              <a:buNone/>
            </a:pPr>
            <a:r>
              <a:rPr lang="nl-NL" sz="2800" dirty="0">
                <a:solidFill>
                  <a:srgbClr val="00A879"/>
                </a:solidFill>
              </a:rPr>
              <a:t>Samenwerken met informele zorg</a:t>
            </a:r>
            <a:endParaRPr lang="nl-NL" sz="2800" dirty="0"/>
          </a:p>
        </p:txBody>
      </p:sp>
      <p:pic>
        <p:nvPicPr>
          <p:cNvPr id="9" name="Onlinemedia 8" descr="Kracht van de Veenkoloniën - Nieuw Weerdinge">
            <a:hlinkClick r:id="" action="ppaction://media"/>
            <a:extLst>
              <a:ext uri="{FF2B5EF4-FFF2-40B4-BE49-F238E27FC236}">
                <a16:creationId xmlns:a16="http://schemas.microsoft.com/office/drawing/2014/main" id="{D7053D31-FF82-67F0-BBBB-777F060036D5}"/>
              </a:ext>
            </a:extLst>
          </p:cNvPr>
          <p:cNvPicPr>
            <a:picLocks noRot="1" noChangeAspect="1"/>
          </p:cNvPicPr>
          <p:nvPr>
            <a:videoFile r:link="rId1"/>
          </p:nvPr>
        </p:nvPicPr>
        <p:blipFill>
          <a:blip r:embed="rId3"/>
          <a:stretch>
            <a:fillRect/>
          </a:stretch>
        </p:blipFill>
        <p:spPr>
          <a:xfrm>
            <a:off x="1013438" y="1661449"/>
            <a:ext cx="7972392" cy="4504401"/>
          </a:xfrm>
          <a:prstGeom prst="rect">
            <a:avLst/>
          </a:prstGeom>
        </p:spPr>
      </p:pic>
    </p:spTree>
    <p:extLst>
      <p:ext uri="{BB962C8B-B14F-4D97-AF65-F5344CB8AC3E}">
        <p14:creationId xmlns:p14="http://schemas.microsoft.com/office/powerpoint/2010/main" val="264219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1630-BF36-B976-2B5E-9EEE1140E6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77C31D-8CAB-7484-521A-282CB908912F}"/>
              </a:ext>
            </a:extLst>
          </p:cNvPr>
          <p:cNvSpPr>
            <a:spLocks noGrp="1"/>
          </p:cNvSpPr>
          <p:nvPr>
            <p:ph type="title"/>
          </p:nvPr>
        </p:nvSpPr>
        <p:spPr>
          <a:xfrm>
            <a:off x="2100663" y="1660970"/>
            <a:ext cx="8248240" cy="265986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nl-NL" sz="3733" dirty="0"/>
            </a:br>
            <a:br>
              <a:rPr lang="nl-NL" sz="3733" dirty="0"/>
            </a:br>
            <a:r>
              <a:rPr lang="nl-NL" sz="3733" dirty="0"/>
              <a:t>Reacties?</a:t>
            </a:r>
            <a:br>
              <a:rPr lang="nl-NL" sz="3733" dirty="0"/>
            </a:br>
            <a:r>
              <a:rPr lang="nl-NL" sz="3733" dirty="0"/>
              <a:t>Vragen?</a:t>
            </a:r>
            <a:br>
              <a:rPr lang="nl-NL" sz="3733" dirty="0"/>
            </a:br>
            <a:endParaRPr lang="nl-NL" sz="3733" dirty="0"/>
          </a:p>
        </p:txBody>
      </p:sp>
    </p:spTree>
    <p:extLst>
      <p:ext uri="{BB962C8B-B14F-4D97-AF65-F5344CB8AC3E}">
        <p14:creationId xmlns:p14="http://schemas.microsoft.com/office/powerpoint/2010/main" val="372713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0A42-3A81-51E8-AE0F-D79CCF2C15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09C453-24F5-69E5-A2D4-80E545804422}"/>
              </a:ext>
            </a:extLst>
          </p:cNvPr>
          <p:cNvSpPr>
            <a:spLocks noGrp="1"/>
          </p:cNvSpPr>
          <p:nvPr>
            <p:ph type="title"/>
          </p:nvPr>
        </p:nvSpPr>
        <p:spPr>
          <a:xfrm>
            <a:off x="2100663" y="1660970"/>
            <a:ext cx="8248240" cy="265986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nl-NL" sz="3733" dirty="0"/>
            </a:br>
            <a:br>
              <a:rPr lang="nl-NL" sz="3733" dirty="0"/>
            </a:br>
            <a:r>
              <a:rPr lang="nl-NL" sz="3733" dirty="0"/>
              <a:t>Kennismaken</a:t>
            </a:r>
            <a:br>
              <a:rPr lang="nl-NL" sz="3733" dirty="0"/>
            </a:br>
            <a:br>
              <a:rPr lang="nl-NL" sz="3733" dirty="0"/>
            </a:br>
            <a:r>
              <a:rPr lang="nl-NL" sz="1800" kern="0" dirty="0">
                <a:effectLst/>
                <a:ea typeface="Times New Roman" panose="02020603050405020304" pitchFamily="18" charset="0"/>
                <a:cs typeface="Times New Roman" panose="02020603050405020304" pitchFamily="18" charset="0"/>
              </a:rPr>
              <a:t>"Ideeën ontstaan tussen ons en de wereld, terwijl we interacteren."</a:t>
            </a:r>
            <a:br>
              <a:rPr lang="nl-NL" sz="1800" kern="100" dirty="0">
                <a:effectLst/>
                <a:latin typeface="Aptos" panose="020B0004020202020204" pitchFamily="34" charset="0"/>
                <a:ea typeface="Aptos" panose="020B0004020202020204" pitchFamily="34" charset="0"/>
                <a:cs typeface="Times New Roman" panose="02020603050405020304" pitchFamily="18" charset="0"/>
              </a:rPr>
            </a:br>
            <a:br>
              <a:rPr lang="nl-NL" sz="3733" dirty="0"/>
            </a:br>
            <a:endParaRPr lang="nl-NL" sz="3733" dirty="0"/>
          </a:p>
        </p:txBody>
      </p:sp>
    </p:spTree>
    <p:extLst>
      <p:ext uri="{BB962C8B-B14F-4D97-AF65-F5344CB8AC3E}">
        <p14:creationId xmlns:p14="http://schemas.microsoft.com/office/powerpoint/2010/main" val="151356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E93ED-0077-60B9-0596-01356E7F1393}"/>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61B6300-7673-0F1C-EA53-2B0C3712F29F}"/>
              </a:ext>
            </a:extLst>
          </p:cNvPr>
          <p:cNvSpPr>
            <a:spLocks noGrp="1"/>
          </p:cNvSpPr>
          <p:nvPr>
            <p:ph idx="1"/>
          </p:nvPr>
        </p:nvSpPr>
        <p:spPr>
          <a:xfrm>
            <a:off x="748540" y="1482716"/>
            <a:ext cx="10875901" cy="4282182"/>
          </a:xfrm>
        </p:spPr>
        <p:txBody>
          <a:bodyPr>
            <a:normAutofit/>
          </a:bodyPr>
          <a:lstStyle/>
          <a:p>
            <a:pPr marL="0" indent="0">
              <a:buClr>
                <a:srgbClr val="00A879"/>
              </a:buClr>
              <a:buNone/>
            </a:pPr>
            <a:endParaRPr lang="nl-NL" sz="2400" dirty="0">
              <a:latin typeface="Arial" panose="020B0604020202020204" pitchFamily="34" charset="0"/>
              <a:cs typeface="Arial" panose="020B0604020202020204" pitchFamily="34" charset="0"/>
            </a:endParaRPr>
          </a:p>
          <a:p>
            <a:pPr marL="0" indent="0">
              <a:buClr>
                <a:srgbClr val="00A879"/>
              </a:buClr>
              <a:buNone/>
            </a:pPr>
            <a:endParaRPr lang="nl-NL" sz="1800" dirty="0">
              <a:latin typeface="Arial" panose="020B0604020202020204" pitchFamily="34" charset="0"/>
              <a:cs typeface="Arial" panose="020B0604020202020204" pitchFamily="34" charset="0"/>
            </a:endParaRPr>
          </a:p>
          <a:p>
            <a:pPr marL="342900" indent="-342900">
              <a:buClr>
                <a:srgbClr val="00A879"/>
              </a:buClr>
              <a:buFont typeface="+mj-lt"/>
              <a:buAutoNum type="arabicPeriod"/>
            </a:pPr>
            <a:r>
              <a:rPr lang="nl-NL" sz="2400" dirty="0">
                <a:latin typeface="Arial" panose="020B0604020202020204" pitchFamily="34" charset="0"/>
                <a:cs typeface="Arial" panose="020B0604020202020204" pitchFamily="34" charset="0"/>
              </a:rPr>
              <a:t>Verkennen</a:t>
            </a:r>
          </a:p>
          <a:p>
            <a:pPr marL="342900" indent="-342900">
              <a:buClr>
                <a:srgbClr val="00A879"/>
              </a:buClr>
              <a:buFont typeface="+mj-lt"/>
              <a:buAutoNum type="arabicPeriod"/>
            </a:pPr>
            <a:r>
              <a:rPr lang="nl-NL" sz="2400" dirty="0">
                <a:latin typeface="Arial" panose="020B0604020202020204" pitchFamily="34" charset="0"/>
                <a:cs typeface="Arial" panose="020B0604020202020204" pitchFamily="34" charset="0"/>
              </a:rPr>
              <a:t>Probleem analyse en vraagstelling formuleren</a:t>
            </a:r>
          </a:p>
          <a:p>
            <a:pPr marL="342900" indent="-342900">
              <a:buClr>
                <a:srgbClr val="00A879"/>
              </a:buClr>
              <a:buFont typeface="+mj-lt"/>
              <a:buAutoNum type="arabicPeriod"/>
            </a:pPr>
            <a:r>
              <a:rPr lang="nl-NL" sz="2400" dirty="0">
                <a:latin typeface="Arial" panose="020B0604020202020204" pitchFamily="34" charset="0"/>
                <a:cs typeface="Arial" panose="020B0604020202020204" pitchFamily="34" charset="0"/>
              </a:rPr>
              <a:t>Presenteren van vraagstelling</a:t>
            </a:r>
          </a:p>
          <a:p>
            <a:pPr marL="342900" indent="-342900">
              <a:buClr>
                <a:srgbClr val="00A879"/>
              </a:buClr>
              <a:buFont typeface="+mj-lt"/>
              <a:buAutoNum type="arabicPeriod"/>
            </a:pPr>
            <a:r>
              <a:rPr lang="nl-NL" sz="2400" dirty="0">
                <a:latin typeface="Arial" panose="020B0604020202020204" pitchFamily="34" charset="0"/>
                <a:cs typeface="Arial" panose="020B0604020202020204" pitchFamily="34" charset="0"/>
              </a:rPr>
              <a:t>Vervolg en aanpak</a:t>
            </a:r>
          </a:p>
          <a:p>
            <a:pPr marL="342900" indent="-342900">
              <a:buClr>
                <a:srgbClr val="00A879"/>
              </a:buClr>
              <a:buFont typeface="+mj-lt"/>
              <a:buAutoNum type="arabicPeriod"/>
            </a:pPr>
            <a:r>
              <a:rPr lang="nl-NL" sz="2400" dirty="0">
                <a:latin typeface="Arial" panose="020B0604020202020204" pitchFamily="34" charset="0"/>
                <a:cs typeface="Arial" panose="020B0604020202020204" pitchFamily="34" charset="0"/>
              </a:rPr>
              <a:t>Actiegroepjes formeren</a:t>
            </a:r>
          </a:p>
        </p:txBody>
      </p:sp>
      <p:sp>
        <p:nvSpPr>
          <p:cNvPr id="6" name="Titel 5">
            <a:extLst>
              <a:ext uri="{FF2B5EF4-FFF2-40B4-BE49-F238E27FC236}">
                <a16:creationId xmlns:a16="http://schemas.microsoft.com/office/drawing/2014/main" id="{0D62DB92-F720-5BF1-EFCC-D9C98E3BE1D0}"/>
              </a:ext>
            </a:extLst>
          </p:cNvPr>
          <p:cNvSpPr>
            <a:spLocks noGrp="1"/>
          </p:cNvSpPr>
          <p:nvPr>
            <p:ph type="title"/>
          </p:nvPr>
        </p:nvSpPr>
        <p:spPr>
          <a:xfrm>
            <a:off x="748540" y="348381"/>
            <a:ext cx="9269389" cy="867483"/>
          </a:xfrm>
        </p:spPr>
        <p:txBody>
          <a:bodyPr>
            <a:normAutofit/>
          </a:bodyPr>
          <a:lstStyle/>
          <a:p>
            <a:pPr algn="l"/>
            <a:r>
              <a:rPr lang="nl-NL" sz="2800" dirty="0">
                <a:solidFill>
                  <a:srgbClr val="00A879"/>
                </a:solidFill>
              </a:rPr>
              <a:t>Vaststellen van de thema’s in 2024</a:t>
            </a:r>
          </a:p>
        </p:txBody>
      </p:sp>
    </p:spTree>
    <p:extLst>
      <p:ext uri="{BB962C8B-B14F-4D97-AF65-F5344CB8AC3E}">
        <p14:creationId xmlns:p14="http://schemas.microsoft.com/office/powerpoint/2010/main" val="3520720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01DD3-7365-ACF8-BCF2-53DC195A3E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580D12-5A6B-0AF9-B541-9C177803B7B4}"/>
              </a:ext>
            </a:extLst>
          </p:cNvPr>
          <p:cNvSpPr>
            <a:spLocks noGrp="1"/>
          </p:cNvSpPr>
          <p:nvPr>
            <p:ph type="title"/>
          </p:nvPr>
        </p:nvSpPr>
        <p:spPr>
          <a:xfrm>
            <a:off x="2062563" y="1648270"/>
            <a:ext cx="8248240" cy="265986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nl-NL" sz="2800" dirty="0"/>
            </a:br>
            <a:r>
              <a:rPr lang="nl-NL" sz="2800" dirty="0"/>
              <a:t>Verkennen</a:t>
            </a:r>
            <a:br>
              <a:rPr lang="nl-NL" sz="3733" dirty="0"/>
            </a:br>
            <a:br>
              <a:rPr lang="nl-NL" sz="1800" dirty="0"/>
            </a:br>
            <a:r>
              <a:rPr lang="nl-NL" sz="1800" dirty="0">
                <a:solidFill>
                  <a:schemeClr val="bg1"/>
                </a:solidFill>
              </a:rPr>
              <a:t> </a:t>
            </a:r>
            <a:br>
              <a:rPr lang="nl-NL" sz="1800" dirty="0">
                <a:solidFill>
                  <a:schemeClr val="bg1"/>
                </a:solidFill>
              </a:rPr>
            </a:br>
            <a:r>
              <a:rPr lang="nl-NL" sz="1800" dirty="0">
                <a:solidFill>
                  <a:schemeClr val="bg1"/>
                </a:solidFill>
              </a:rPr>
              <a:t>Neem zo enkele minuten de tijd loop een rondje in de ruimte</a:t>
            </a:r>
            <a:br>
              <a:rPr lang="nl-NL" sz="1800" dirty="0">
                <a:solidFill>
                  <a:schemeClr val="bg1"/>
                </a:solidFill>
              </a:rPr>
            </a:br>
            <a:br>
              <a:rPr lang="nl-NL" sz="1800" dirty="0">
                <a:solidFill>
                  <a:schemeClr val="bg1"/>
                </a:solidFill>
              </a:rPr>
            </a:br>
            <a:r>
              <a:rPr lang="nl-NL" sz="1800" dirty="0">
                <a:solidFill>
                  <a:schemeClr val="bg1"/>
                </a:solidFill>
              </a:rPr>
              <a:t>Bepaal waar voor jou de aandacht het meest naar uit gaat in 2024 en blijf op deze plek hangen…</a:t>
            </a:r>
            <a:br>
              <a:rPr lang="nl-NL" sz="1800" dirty="0">
                <a:solidFill>
                  <a:schemeClr val="bg1"/>
                </a:solidFill>
              </a:rPr>
            </a:br>
            <a:br>
              <a:rPr lang="nl-NL" sz="1800" dirty="0">
                <a:solidFill>
                  <a:schemeClr val="bg1"/>
                </a:solidFill>
              </a:rPr>
            </a:br>
            <a:r>
              <a:rPr lang="nl-NL" sz="1800" dirty="0">
                <a:solidFill>
                  <a:schemeClr val="bg1"/>
                </a:solidFill>
                <a:effectLst/>
                <a:ea typeface="Aptos" panose="020B0004020202020204" pitchFamily="34" charset="0"/>
              </a:rPr>
              <a:t>Overleg waar nodig even met een ander</a:t>
            </a:r>
            <a:endParaRPr lang="nl-NL" sz="1800" dirty="0">
              <a:solidFill>
                <a:schemeClr val="bg1"/>
              </a:solidFill>
            </a:endParaRPr>
          </a:p>
        </p:txBody>
      </p:sp>
    </p:spTree>
    <p:extLst>
      <p:ext uri="{BB962C8B-B14F-4D97-AF65-F5344CB8AC3E}">
        <p14:creationId xmlns:p14="http://schemas.microsoft.com/office/powerpoint/2010/main" val="366895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577D4-E97C-6701-64E0-981A0B605B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3EF986-D4F0-DCF0-D34E-29F21559D890}"/>
              </a:ext>
            </a:extLst>
          </p:cNvPr>
          <p:cNvSpPr>
            <a:spLocks noGrp="1"/>
          </p:cNvSpPr>
          <p:nvPr>
            <p:ph type="title"/>
          </p:nvPr>
        </p:nvSpPr>
        <p:spPr>
          <a:xfrm>
            <a:off x="1527380" y="1495870"/>
            <a:ext cx="9369220" cy="432073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00000"/>
              </a:lnSpc>
            </a:pPr>
            <a:r>
              <a:rPr lang="nl-NL" sz="2800" dirty="0"/>
              <a:t>Probleem analyse &amp; formuleren vraag</a:t>
            </a:r>
            <a:br>
              <a:rPr lang="nl-NL" sz="3733" dirty="0"/>
            </a:br>
            <a:br>
              <a:rPr lang="nl-NL" sz="1800" dirty="0"/>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Zoek met je groep een goede plek in de ruimte om de dialoog over het thema voort te zetten. </a:t>
            </a:r>
            <a:br>
              <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t>
            </a:r>
            <a:br>
              <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1800" b="1" u="sng"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Opdracht</a:t>
            </a:r>
            <a:r>
              <a:rPr lang="nl-NL" sz="18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t>
            </a:r>
            <a:b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Kies een gespreksleider</a:t>
            </a:r>
            <a:br>
              <a:rPr lang="nl-NL"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nl-NL" sz="1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  </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Kies iemand die de tijd bewaakt (45 minuten vanaf nu incl.  </a:t>
            </a:r>
            <a:r>
              <a:rPr lang="nl-NL" sz="1800"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z</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elf gekozen pauze moment) </a:t>
            </a:r>
            <a:br>
              <a:rPr lang="nl-NL"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nl-NL"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3)  </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Begin met elkaar te verkennen wat het probleem is waar jullie graag een oplossing voor willen hebben. Zorg dat het een probleem is waarbij er een meerwaarde zit om regionaal op te pakken. </a:t>
            </a:r>
            <a:br>
              <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4)  Formuleer als groep een </a:t>
            </a:r>
            <a:r>
              <a:rPr lang="nl-NL" sz="18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vraag </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die je verder wilt verkennen. Vul eventueel aan met sub-vragen. </a:t>
            </a:r>
            <a:b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br>
            <a:r>
              <a:rPr lang="nl-NL" sz="1800"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5) </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Kies iemand die deze vraag wil presenteren aan de groep. (max 5 minuten)</a:t>
            </a:r>
            <a:br>
              <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t>
            </a:r>
            <a:br>
              <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nl-NL" sz="1800" dirty="0">
              <a:solidFill>
                <a:schemeClr val="bg1"/>
              </a:solidFill>
            </a:endParaRPr>
          </a:p>
        </p:txBody>
      </p:sp>
    </p:spTree>
    <p:extLst>
      <p:ext uri="{BB962C8B-B14F-4D97-AF65-F5344CB8AC3E}">
        <p14:creationId xmlns:p14="http://schemas.microsoft.com/office/powerpoint/2010/main" val="115302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C27B4-FD1D-1300-7555-A5266549B7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1B5A77-9419-9C1C-1F17-5E8A92584CE5}"/>
              </a:ext>
            </a:extLst>
          </p:cNvPr>
          <p:cNvSpPr>
            <a:spLocks noGrp="1"/>
          </p:cNvSpPr>
          <p:nvPr>
            <p:ph type="title"/>
          </p:nvPr>
        </p:nvSpPr>
        <p:spPr>
          <a:xfrm>
            <a:off x="1527380" y="1495870"/>
            <a:ext cx="9369220" cy="432073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00000"/>
              </a:lnSpc>
            </a:pPr>
            <a:br>
              <a:rPr lang="nl-NL" sz="2800" dirty="0"/>
            </a:br>
            <a:br>
              <a:rPr lang="nl-NL" sz="2800" dirty="0"/>
            </a:br>
            <a:r>
              <a:rPr lang="nl-NL" sz="2800" dirty="0"/>
              <a:t>Presenteer de door jullie gekozen vraag</a:t>
            </a:r>
            <a:br>
              <a:rPr lang="nl-NL" sz="2800" dirty="0"/>
            </a:br>
            <a:br>
              <a:rPr lang="nl-NL" sz="2800" dirty="0"/>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maximaal 5 minuten per groep</a:t>
            </a:r>
            <a:r>
              <a:rPr lang="nl-NL" sz="1800"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 i</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nclusief eventuele vragen die volgen</a:t>
            </a:r>
            <a:b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br>
            <a:b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1) </a:t>
            </a:r>
            <a:r>
              <a:rPr lang="nl-NL" sz="1800" kern="100"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skillsgericht</a:t>
            </a: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werken en leren</a:t>
            </a:r>
            <a:b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2) professional van de toekomst</a:t>
            </a:r>
            <a:b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br>
            <a:r>
              <a:rPr lang="nl-NL"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3) samenwerken met informele zorg</a:t>
            </a:r>
            <a:br>
              <a:rPr lang="nl-NL" sz="1800"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br>
            <a:br>
              <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nl-NL" sz="1800" dirty="0">
              <a:solidFill>
                <a:schemeClr val="bg1"/>
              </a:solidFill>
            </a:endParaRPr>
          </a:p>
        </p:txBody>
      </p:sp>
    </p:spTree>
    <p:extLst>
      <p:ext uri="{BB962C8B-B14F-4D97-AF65-F5344CB8AC3E}">
        <p14:creationId xmlns:p14="http://schemas.microsoft.com/office/powerpoint/2010/main" val="353564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DAB323EB-D750-9466-4FEE-36AD84C8BD11}"/>
              </a:ext>
            </a:extLst>
          </p:cNvPr>
          <p:cNvSpPr txBox="1">
            <a:spLocks/>
          </p:cNvSpPr>
          <p:nvPr/>
        </p:nvSpPr>
        <p:spPr>
          <a:xfrm>
            <a:off x="1030064" y="692666"/>
            <a:ext cx="9269389" cy="1143000"/>
          </a:xfrm>
          <a:prstGeom prst="rect">
            <a:avLst/>
          </a:prstGeom>
        </p:spPr>
        <p:txBody>
          <a:bodyPr vert="horz"/>
          <a:lstStyle>
            <a:defPPr>
              <a:defRPr lang="en-US"/>
            </a:defPPr>
            <a:lvl1pPr marL="0" algn="l" defTabSz="609585" rtl="0" eaLnBrk="1" latinLnBrk="0" hangingPunct="1">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nl-NL" sz="2800" dirty="0">
                <a:solidFill>
                  <a:srgbClr val="00A879"/>
                </a:solidFill>
              </a:rPr>
            </a:br>
            <a:r>
              <a:rPr lang="nl-NL" sz="2800" dirty="0">
                <a:solidFill>
                  <a:srgbClr val="00A879"/>
                </a:solidFill>
              </a:rPr>
              <a:t>Ons doel</a:t>
            </a:r>
            <a:br>
              <a:rPr lang="nl-NL" sz="2800" dirty="0">
                <a:solidFill>
                  <a:srgbClr val="00A879"/>
                </a:solidFill>
              </a:rPr>
            </a:br>
            <a:endParaRPr lang="nl-NL" sz="2800" dirty="0"/>
          </a:p>
        </p:txBody>
      </p:sp>
      <p:sp>
        <p:nvSpPr>
          <p:cNvPr id="7" name="Tijdelijke aanduiding voor inhoud 1">
            <a:extLst>
              <a:ext uri="{FF2B5EF4-FFF2-40B4-BE49-F238E27FC236}">
                <a16:creationId xmlns:a16="http://schemas.microsoft.com/office/drawing/2014/main" id="{464BDD22-3257-6F73-DCED-F06DEFE56AFE}"/>
              </a:ext>
            </a:extLst>
          </p:cNvPr>
          <p:cNvSpPr txBox="1">
            <a:spLocks/>
          </p:cNvSpPr>
          <p:nvPr/>
        </p:nvSpPr>
        <p:spPr>
          <a:xfrm>
            <a:off x="862231" y="1904887"/>
            <a:ext cx="4027269" cy="3518013"/>
          </a:xfrm>
          <a:prstGeom prst="rect">
            <a:avLst/>
          </a:prstGeom>
        </p:spPr>
        <p:txBody>
          <a:bodyPr vert="horz" lIns="91440" tIns="45720" rIns="91440" bIns="45720" rtlCol="0">
            <a:normAutofit/>
          </a:bodyPr>
          <a:lstStyle>
            <a:defPPr>
              <a:defRPr lang="en-US"/>
            </a:defPPr>
            <a:lvl1pPr marL="0" indent="-342900" algn="l" defTabSz="609585" rtl="0" eaLnBrk="1" latinLnBrk="0" hangingPunct="1">
              <a:spcBef>
                <a:spcPct val="20000"/>
              </a:spcBef>
              <a:buFont typeface="Arial"/>
              <a:buChar char="•"/>
              <a:defRPr sz="2400" b="0" i="0" kern="1200">
                <a:solidFill>
                  <a:schemeClr val="tx1"/>
                </a:solidFill>
                <a:latin typeface="+mn-lt"/>
                <a:ea typeface="+mn-ea"/>
                <a:cs typeface="+mn-cs"/>
              </a:defRPr>
            </a:lvl1pPr>
            <a:lvl2pPr marL="609585" indent="-285750" algn="l" defTabSz="609585" rtl="0" eaLnBrk="1" latinLnBrk="0" hangingPunct="1">
              <a:spcBef>
                <a:spcPct val="20000"/>
              </a:spcBef>
              <a:buFont typeface="Arial"/>
              <a:buChar char="–"/>
              <a:defRPr sz="2400" b="0" i="0" kern="1200">
                <a:solidFill>
                  <a:schemeClr val="tx1"/>
                </a:solidFill>
                <a:latin typeface="+mn-lt"/>
                <a:ea typeface="+mn-ea"/>
                <a:cs typeface="+mn-cs"/>
              </a:defRPr>
            </a:lvl2pPr>
            <a:lvl3pPr marL="1219170" indent="-228600" algn="l" defTabSz="609585" rtl="0" eaLnBrk="1" latinLnBrk="0" hangingPunct="1">
              <a:spcBef>
                <a:spcPct val="20000"/>
              </a:spcBef>
              <a:buFont typeface="Arial"/>
              <a:buChar char="•"/>
              <a:defRPr sz="2400" b="0" i="0" kern="1200">
                <a:solidFill>
                  <a:schemeClr val="tx1"/>
                </a:solidFill>
                <a:latin typeface="+mn-lt"/>
                <a:ea typeface="+mn-ea"/>
                <a:cs typeface="+mn-cs"/>
              </a:defRPr>
            </a:lvl3pPr>
            <a:lvl4pPr marL="1828754" indent="-228600" algn="l" defTabSz="609585" rtl="0" eaLnBrk="1" latinLnBrk="0" hangingPunct="1">
              <a:spcBef>
                <a:spcPct val="20000"/>
              </a:spcBef>
              <a:buFont typeface="Arial"/>
              <a:buChar char="–"/>
              <a:defRPr sz="2400" b="0" i="0" kern="1200">
                <a:solidFill>
                  <a:schemeClr val="tx1"/>
                </a:solidFill>
                <a:latin typeface="+mn-lt"/>
                <a:ea typeface="+mn-ea"/>
                <a:cs typeface="+mn-cs"/>
              </a:defRPr>
            </a:lvl4pPr>
            <a:lvl5pPr marL="2438339" indent="-228600" algn="l" defTabSz="609585" rtl="0" eaLnBrk="1" latinLnBrk="0" hangingPunct="1">
              <a:spcBef>
                <a:spcPct val="20000"/>
              </a:spcBef>
              <a:buFont typeface="Arial"/>
              <a:buChar char="»"/>
              <a:defRPr sz="2400" b="0" i="0" kern="1200">
                <a:solidFill>
                  <a:schemeClr val="tx1"/>
                </a:solidFill>
                <a:latin typeface="+mn-lt"/>
                <a:ea typeface="+mn-ea"/>
                <a:cs typeface="+mn-cs"/>
              </a:defRPr>
            </a:lvl5pPr>
            <a:lvl6pPr marL="3047924" indent="-228600" algn="l" defTabSz="609585" rtl="0" eaLnBrk="1" latinLnBrk="0" hangingPunct="1">
              <a:spcBef>
                <a:spcPct val="20000"/>
              </a:spcBef>
              <a:buFont typeface="Arial"/>
              <a:buChar char="•"/>
              <a:defRPr sz="2400" kern="1200">
                <a:solidFill>
                  <a:schemeClr val="tx1"/>
                </a:solidFill>
                <a:latin typeface="+mn-lt"/>
                <a:ea typeface="+mn-ea"/>
                <a:cs typeface="+mn-cs"/>
              </a:defRPr>
            </a:lvl6pPr>
            <a:lvl7pPr marL="3657509" indent="-228600" algn="l" defTabSz="609585" rtl="0" eaLnBrk="1" latinLnBrk="0" hangingPunct="1">
              <a:spcBef>
                <a:spcPct val="20000"/>
              </a:spcBef>
              <a:buFont typeface="Arial"/>
              <a:buChar char="•"/>
              <a:defRPr sz="2400" kern="1200">
                <a:solidFill>
                  <a:schemeClr val="tx1"/>
                </a:solidFill>
                <a:latin typeface="+mn-lt"/>
                <a:ea typeface="+mn-ea"/>
                <a:cs typeface="+mn-cs"/>
              </a:defRPr>
            </a:lvl7pPr>
            <a:lvl8pPr marL="4267093" indent="-228600" algn="l" defTabSz="609585" rtl="0" eaLnBrk="1" latinLnBrk="0" hangingPunct="1">
              <a:spcBef>
                <a:spcPct val="20000"/>
              </a:spcBef>
              <a:buFont typeface="Arial"/>
              <a:buChar char="•"/>
              <a:defRPr sz="2400" kern="1200">
                <a:solidFill>
                  <a:schemeClr val="tx1"/>
                </a:solidFill>
                <a:latin typeface="+mn-lt"/>
                <a:ea typeface="+mn-ea"/>
                <a:cs typeface="+mn-cs"/>
              </a:defRPr>
            </a:lvl8pPr>
            <a:lvl9pPr marL="4876678" indent="-228600"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fontAlgn="base">
              <a:buClr>
                <a:srgbClr val="00A879"/>
              </a:buClr>
            </a:pPr>
            <a:r>
              <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rPr>
              <a:t>Verbinden op inhoud</a:t>
            </a:r>
          </a:p>
          <a:p>
            <a:pPr indent="0" fontAlgn="base">
              <a:buClr>
                <a:srgbClr val="00A879"/>
              </a:buClr>
              <a:buNone/>
            </a:pPr>
            <a:endPar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endParaRPr>
          </a:p>
          <a:p>
            <a:pPr fontAlgn="base">
              <a:buClr>
                <a:srgbClr val="00A879"/>
              </a:buClr>
            </a:pPr>
            <a:r>
              <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rPr>
              <a:t>Kennis en ervaringen uitwisselen</a:t>
            </a:r>
          </a:p>
          <a:p>
            <a:pPr indent="0" fontAlgn="base">
              <a:buClr>
                <a:srgbClr val="00A879"/>
              </a:buClr>
              <a:buNone/>
            </a:pPr>
            <a:endPar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endParaRPr>
          </a:p>
          <a:p>
            <a:pPr fontAlgn="base">
              <a:buClr>
                <a:srgbClr val="00A879"/>
              </a:buClr>
            </a:pPr>
            <a:r>
              <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rPr>
              <a:t>Organiseren van actiegroep(en) </a:t>
            </a:r>
            <a:r>
              <a:rPr lang="nl-NL" sz="1800" kern="100" dirty="0">
                <a:solidFill>
                  <a:srgbClr val="005CA9"/>
                </a:solidFill>
                <a:latin typeface="Arial" panose="020B0604020202020204" pitchFamily="34" charset="0"/>
                <a:ea typeface="Calibri" panose="020F0502020204030204" pitchFamily="34" charset="0"/>
                <a:cs typeface="Arial" panose="020B0604020202020204" pitchFamily="34" charset="0"/>
              </a:rPr>
              <a:t>waarbij </a:t>
            </a:r>
            <a:r>
              <a:rPr lang="nl-NL" sz="1800" dirty="0">
                <a:solidFill>
                  <a:srgbClr val="005CA9"/>
                </a:solidFill>
                <a:latin typeface="Arial" panose="020B0604020202020204" pitchFamily="34" charset="0"/>
                <a:cs typeface="Arial" panose="020B0604020202020204" pitchFamily="34" charset="0"/>
              </a:rPr>
              <a:t>samen leren van en met elkaar staat centraal</a:t>
            </a:r>
          </a:p>
          <a:p>
            <a:pPr fontAlgn="base">
              <a:buClr>
                <a:srgbClr val="00A879"/>
              </a:buClr>
            </a:pPr>
            <a:endPar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endParaRPr>
          </a:p>
          <a:p>
            <a:pPr fontAlgn="base">
              <a:buClr>
                <a:srgbClr val="00A879"/>
              </a:buClr>
            </a:pPr>
            <a:endPar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endParaRPr>
          </a:p>
          <a:p>
            <a:pPr fontAlgn="base">
              <a:buClr>
                <a:srgbClr val="00A879"/>
              </a:buClr>
            </a:pPr>
            <a:endPar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endParaRPr>
          </a:p>
          <a:p>
            <a:pPr fontAlgn="base">
              <a:buClr>
                <a:srgbClr val="00A879"/>
              </a:buClr>
            </a:pPr>
            <a:endPar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3" name="Afbeelding 12" descr="Afbeelding met tekst, schets, tekening, ontwerp&#10;&#10;Automatisch gegenereerde beschrijving">
            <a:extLst>
              <a:ext uri="{FF2B5EF4-FFF2-40B4-BE49-F238E27FC236}">
                <a16:creationId xmlns:a16="http://schemas.microsoft.com/office/drawing/2014/main" id="{2FA18F4D-57A5-68AF-2F92-E3728E4A3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575" y="1575001"/>
            <a:ext cx="5971589" cy="4305099"/>
          </a:xfrm>
          <a:prstGeom prst="rect">
            <a:avLst/>
          </a:prstGeom>
        </p:spPr>
      </p:pic>
    </p:spTree>
    <p:extLst>
      <p:ext uri="{BB962C8B-B14F-4D97-AF65-F5344CB8AC3E}">
        <p14:creationId xmlns:p14="http://schemas.microsoft.com/office/powerpoint/2010/main" val="120827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3057-2610-064E-C447-353DDB9793D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766D85E-674C-3AF9-8014-ED4A529A3C4E}"/>
              </a:ext>
            </a:extLst>
          </p:cNvPr>
          <p:cNvSpPr>
            <a:spLocks noGrp="1"/>
          </p:cNvSpPr>
          <p:nvPr>
            <p:ph idx="1"/>
          </p:nvPr>
        </p:nvSpPr>
        <p:spPr>
          <a:xfrm>
            <a:off x="748541" y="1482716"/>
            <a:ext cx="5117232" cy="4264034"/>
          </a:xfrm>
        </p:spPr>
        <p:txBody>
          <a:bodyPr>
            <a:normAutofit fontScale="85000" lnSpcReduction="20000"/>
          </a:bodyPr>
          <a:lstStyle/>
          <a:p>
            <a:pPr marL="0" indent="0">
              <a:buClr>
                <a:srgbClr val="00A879"/>
              </a:buClr>
              <a:buNone/>
            </a:pPr>
            <a:endParaRPr lang="nl-NL" sz="1800" dirty="0">
              <a:latin typeface="Arial" panose="020B0604020202020204" pitchFamily="34" charset="0"/>
              <a:cs typeface="Arial" panose="020B0604020202020204" pitchFamily="34" charset="0"/>
            </a:endParaRPr>
          </a:p>
          <a:p>
            <a:pPr marL="0" indent="0">
              <a:buNone/>
            </a:pPr>
            <a:r>
              <a:rPr lang="nl-NL" sz="1800" dirty="0"/>
              <a:t>Suggestie: </a:t>
            </a:r>
            <a:r>
              <a:rPr lang="nl-NL" sz="1800" b="1" dirty="0"/>
              <a:t>actieleren &amp; actiegroep(en)</a:t>
            </a:r>
          </a:p>
          <a:p>
            <a:pPr marL="0" indent="0">
              <a:buNone/>
            </a:pPr>
            <a:endParaRPr lang="nl-NL" sz="1800" b="1" dirty="0"/>
          </a:p>
          <a:p>
            <a:pPr marL="0" indent="0">
              <a:buNone/>
            </a:pPr>
            <a:r>
              <a:rPr lang="nl-NL" sz="1800" b="1" dirty="0"/>
              <a:t>Samen leren; reflecteren; experimenteren.</a:t>
            </a:r>
          </a:p>
          <a:p>
            <a:pPr marL="0" indent="0">
              <a:buNone/>
            </a:pPr>
            <a:r>
              <a:rPr lang="nl-NL" sz="1800" b="1" dirty="0"/>
              <a:t>Van probleem, tot oplossing, tot experiment</a:t>
            </a:r>
          </a:p>
          <a:p>
            <a:endParaRPr lang="nl-NL" sz="1800" dirty="0"/>
          </a:p>
          <a:p>
            <a:r>
              <a:rPr lang="nl-NL" sz="1800" dirty="0"/>
              <a:t>Veel uitdagingen zijn complex. Er is vaak niet één oplossing. De vertaling van onderzoek/theorie naar praktijk is weerbarstig. </a:t>
            </a:r>
          </a:p>
          <a:p>
            <a:r>
              <a:rPr lang="nl-NL" sz="1800" dirty="0"/>
              <a:t>De kennis is al aanwezig. Iedereen krijgt een taak en heeft invloed.</a:t>
            </a:r>
          </a:p>
          <a:p>
            <a:r>
              <a:rPr lang="nl-NL" sz="1800" dirty="0"/>
              <a:t>Het thema is bindend en verbindend. </a:t>
            </a:r>
          </a:p>
          <a:p>
            <a:r>
              <a:rPr lang="nl-NL" sz="1800" dirty="0"/>
              <a:t>Deelnemers bepalen inhoud passend bij het thema.</a:t>
            </a:r>
          </a:p>
          <a:p>
            <a:r>
              <a:rPr lang="nl-NL" sz="1800" dirty="0"/>
              <a:t>Samen leren van en met elkaar staat centraal.</a:t>
            </a:r>
          </a:p>
          <a:p>
            <a:r>
              <a:rPr lang="nl-NL" sz="1800" dirty="0"/>
              <a:t>Directe toepassing in de praktijk.</a:t>
            </a:r>
          </a:p>
          <a:p>
            <a:r>
              <a:rPr lang="nl-NL" sz="1800" dirty="0"/>
              <a:t>Experimenteren in eigen organisatie.</a:t>
            </a:r>
          </a:p>
          <a:p>
            <a:r>
              <a:rPr lang="nl-NL" sz="1800" dirty="0"/>
              <a:t>Ervaringsleren met continue reflectie.</a:t>
            </a:r>
          </a:p>
          <a:p>
            <a:r>
              <a:rPr lang="nl-NL" sz="1800" dirty="0"/>
              <a:t>Alle verzamelde kennis wordt breder beschikbaar gesteld aan het netwerk (en de regio).</a:t>
            </a:r>
          </a:p>
          <a:p>
            <a:endParaRPr lang="nl-NL" sz="1800" dirty="0"/>
          </a:p>
          <a:p>
            <a:pPr marL="0" indent="0">
              <a:buNone/>
            </a:pPr>
            <a:endParaRPr lang="nl-NL" sz="1800" dirty="0"/>
          </a:p>
          <a:p>
            <a:endParaRPr lang="nl-NL" sz="1800" dirty="0"/>
          </a:p>
          <a:p>
            <a:pPr marL="0" indent="0">
              <a:buNone/>
            </a:pPr>
            <a:endParaRPr lang="nl-NL" sz="1800" dirty="0">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8892BE87-63E0-1FBD-B382-351B4BFF6190}"/>
              </a:ext>
            </a:extLst>
          </p:cNvPr>
          <p:cNvSpPr>
            <a:spLocks noGrp="1"/>
          </p:cNvSpPr>
          <p:nvPr>
            <p:ph type="title"/>
          </p:nvPr>
        </p:nvSpPr>
        <p:spPr>
          <a:xfrm>
            <a:off x="748540" y="348381"/>
            <a:ext cx="9269389" cy="867483"/>
          </a:xfrm>
        </p:spPr>
        <p:txBody>
          <a:bodyPr>
            <a:normAutofit fontScale="90000"/>
          </a:bodyPr>
          <a:lstStyle/>
          <a:p>
            <a:pPr algn="l"/>
            <a:br>
              <a:rPr lang="nl-NL" sz="2800" dirty="0">
                <a:solidFill>
                  <a:srgbClr val="00A879"/>
                </a:solidFill>
              </a:rPr>
            </a:br>
            <a:r>
              <a:rPr lang="nl-NL" sz="3100" dirty="0">
                <a:solidFill>
                  <a:srgbClr val="00A879"/>
                </a:solidFill>
              </a:rPr>
              <a:t>Vervolg en aanpak</a:t>
            </a:r>
          </a:p>
        </p:txBody>
      </p:sp>
      <p:pic>
        <p:nvPicPr>
          <p:cNvPr id="3" name="Afbeelding 2">
            <a:extLst>
              <a:ext uri="{FF2B5EF4-FFF2-40B4-BE49-F238E27FC236}">
                <a16:creationId xmlns:a16="http://schemas.microsoft.com/office/drawing/2014/main" id="{0481E724-B865-88CF-3FE8-2A92CB736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773" y="1035203"/>
            <a:ext cx="6060225" cy="515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6199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62D0-3988-9445-FE70-A7D92927213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E4B7FE3-C0DA-811D-5D39-CEB874A36267}"/>
              </a:ext>
            </a:extLst>
          </p:cNvPr>
          <p:cNvSpPr>
            <a:spLocks noGrp="1"/>
          </p:cNvSpPr>
          <p:nvPr>
            <p:ph idx="1"/>
          </p:nvPr>
        </p:nvSpPr>
        <p:spPr>
          <a:xfrm>
            <a:off x="748540" y="1223482"/>
            <a:ext cx="8268460" cy="2910368"/>
          </a:xfrm>
        </p:spPr>
        <p:txBody>
          <a:bodyPr>
            <a:normAutofit fontScale="25000" lnSpcReduction="20000"/>
          </a:bodyPr>
          <a:lstStyle/>
          <a:p>
            <a:pPr marL="0" indent="0">
              <a:buNone/>
            </a:pPr>
            <a:r>
              <a:rPr lang="nl-NL" sz="7200" b="1" dirty="0"/>
              <a:t>Tijdsinvestering en jaarplanning</a:t>
            </a:r>
          </a:p>
          <a:p>
            <a:pPr marL="0" indent="0">
              <a:buNone/>
            </a:pPr>
            <a:endParaRPr lang="nl-NL" sz="7200" dirty="0"/>
          </a:p>
          <a:p>
            <a:pPr marL="0" indent="0">
              <a:buNone/>
            </a:pPr>
            <a:r>
              <a:rPr lang="nl-NL" sz="7200" dirty="0"/>
              <a:t>vandaag: 			</a:t>
            </a:r>
            <a:r>
              <a:rPr lang="nl-NL" sz="7200" b="1" dirty="0"/>
              <a:t>start van de actiegroepen</a:t>
            </a:r>
          </a:p>
          <a:p>
            <a:pPr marL="0" indent="0">
              <a:buNone/>
            </a:pPr>
            <a:r>
              <a:rPr lang="nl-NL" sz="7200" dirty="0"/>
              <a:t>gedurende het jaar: 	</a:t>
            </a:r>
            <a:r>
              <a:rPr lang="nl-NL" sz="7200" b="1" dirty="0"/>
              <a:t>actiegroep bijeenkomst(en) &amp; individueel leren</a:t>
            </a:r>
          </a:p>
          <a:p>
            <a:pPr marL="0" indent="0">
              <a:buNone/>
            </a:pPr>
            <a:r>
              <a:rPr lang="nl-NL" sz="7200" dirty="0"/>
              <a:t>				</a:t>
            </a:r>
            <a:r>
              <a:rPr lang="nl-NL" sz="4800" dirty="0"/>
              <a:t>Actiegroepen organiseren zelfstandig</a:t>
            </a:r>
            <a:endParaRPr lang="nl-NL" sz="7200" dirty="0"/>
          </a:p>
          <a:p>
            <a:pPr marL="0" indent="0">
              <a:buNone/>
            </a:pPr>
            <a:r>
              <a:rPr lang="nl-NL" sz="7200" dirty="0"/>
              <a:t>maandag 22 april: 	</a:t>
            </a:r>
            <a:r>
              <a:rPr lang="nl-NL" sz="7200" b="1" dirty="0" err="1"/>
              <a:t>middenconferentie</a:t>
            </a:r>
            <a:r>
              <a:rPr lang="nl-NL" sz="7200" b="1" dirty="0"/>
              <a:t> (online)	</a:t>
            </a:r>
            <a:r>
              <a:rPr lang="nl-NL" sz="7200" dirty="0"/>
              <a:t>								</a:t>
            </a:r>
            <a:r>
              <a:rPr lang="nl-NL" sz="4400" i="1" dirty="0"/>
              <a:t>ZPN organiseert, actiegroepen bepalen inhoud</a:t>
            </a:r>
            <a:endParaRPr lang="nl-NL" sz="4400" dirty="0"/>
          </a:p>
          <a:p>
            <a:pPr marL="0" indent="0">
              <a:buNone/>
            </a:pPr>
            <a:r>
              <a:rPr lang="nl-NL" sz="7200" dirty="0"/>
              <a:t>donderdag 7 juli: 		</a:t>
            </a:r>
            <a:r>
              <a:rPr lang="nl-NL" sz="7200" b="1" dirty="0"/>
              <a:t>netwerkbijeenkomst Opleiden, leren &amp; ontwikkelen</a:t>
            </a:r>
          </a:p>
          <a:p>
            <a:pPr marL="0" indent="0">
              <a:buNone/>
            </a:pPr>
            <a:r>
              <a:rPr lang="nl-NL" sz="7200" b="1" dirty="0"/>
              <a:t>				Thema: Arbeidsmarkt cijfer &amp; ontwikkelingen</a:t>
            </a:r>
          </a:p>
          <a:p>
            <a:pPr marL="0" indent="0">
              <a:buNone/>
            </a:pPr>
            <a:r>
              <a:rPr lang="nl-NL" sz="7200" dirty="0"/>
              <a:t>				</a:t>
            </a:r>
            <a:r>
              <a:rPr lang="nl-NL" sz="4800" i="1" dirty="0"/>
              <a:t>ZPN organiseert </a:t>
            </a:r>
            <a:endParaRPr lang="nl-NL" sz="4800" dirty="0"/>
          </a:p>
          <a:p>
            <a:pPr marL="0" indent="0">
              <a:buNone/>
            </a:pPr>
            <a:r>
              <a:rPr lang="nl-NL" sz="7200" dirty="0"/>
              <a:t>oktober: 			</a:t>
            </a:r>
            <a:r>
              <a:rPr lang="nl-NL" sz="7200" b="1" dirty="0"/>
              <a:t>eindconferentie 1 	</a:t>
            </a:r>
            <a:r>
              <a:rPr lang="nl-NL" sz="7200" dirty="0"/>
              <a:t>				</a:t>
            </a:r>
            <a:r>
              <a:rPr lang="nl-NL" sz="4800" i="1" dirty="0"/>
              <a:t>					ZPN organiseert, actiegroepen bepalen inhoud</a:t>
            </a:r>
            <a:endParaRPr lang="nl-NL" sz="4800" dirty="0"/>
          </a:p>
          <a:p>
            <a:pPr marL="0" indent="0">
              <a:buNone/>
            </a:pPr>
            <a:r>
              <a:rPr lang="nl-NL" sz="7200" dirty="0"/>
              <a:t>december: 			</a:t>
            </a:r>
            <a:r>
              <a:rPr lang="nl-NL" sz="7200" b="1" dirty="0"/>
              <a:t>eindconferentie 2  </a:t>
            </a:r>
          </a:p>
          <a:p>
            <a:pPr marL="0" indent="0">
              <a:buNone/>
            </a:pPr>
            <a:r>
              <a:rPr lang="nl-NL" sz="4800" i="1" dirty="0"/>
              <a:t>				ZPN organiseert, actiegroepen bepalen inhoud</a:t>
            </a:r>
            <a:endParaRPr lang="nl-NL" sz="4800" dirty="0"/>
          </a:p>
          <a:p>
            <a:pPr marL="0" indent="0">
              <a:buNone/>
            </a:pPr>
            <a:endParaRPr lang="nl-NL" sz="7200" dirty="0"/>
          </a:p>
          <a:p>
            <a:pPr marL="0" indent="0">
              <a:buClr>
                <a:srgbClr val="00A879"/>
              </a:buClr>
              <a:buNone/>
            </a:pPr>
            <a:endParaRPr lang="nl-NL" sz="2400" dirty="0">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6111F9F7-1904-A4F7-C4CD-3DAD5CB2E63A}"/>
              </a:ext>
            </a:extLst>
          </p:cNvPr>
          <p:cNvSpPr>
            <a:spLocks noGrp="1"/>
          </p:cNvSpPr>
          <p:nvPr>
            <p:ph type="title"/>
          </p:nvPr>
        </p:nvSpPr>
        <p:spPr>
          <a:xfrm>
            <a:off x="748540" y="348381"/>
            <a:ext cx="9269389" cy="867483"/>
          </a:xfrm>
        </p:spPr>
        <p:txBody>
          <a:bodyPr>
            <a:normAutofit/>
          </a:bodyPr>
          <a:lstStyle/>
          <a:p>
            <a:pPr algn="l"/>
            <a:r>
              <a:rPr lang="nl-NL" sz="2800" dirty="0">
                <a:solidFill>
                  <a:srgbClr val="00A879"/>
                </a:solidFill>
              </a:rPr>
              <a:t>Vervolg een aanpak</a:t>
            </a:r>
          </a:p>
        </p:txBody>
      </p:sp>
      <p:sp>
        <p:nvSpPr>
          <p:cNvPr id="8" name="Wolk 7">
            <a:extLst>
              <a:ext uri="{FF2B5EF4-FFF2-40B4-BE49-F238E27FC236}">
                <a16:creationId xmlns:a16="http://schemas.microsoft.com/office/drawing/2014/main" id="{FB74A92E-1523-05C8-0D78-30A337AF26E3}"/>
              </a:ext>
            </a:extLst>
          </p:cNvPr>
          <p:cNvSpPr/>
          <p:nvPr/>
        </p:nvSpPr>
        <p:spPr>
          <a:xfrm>
            <a:off x="8551079" y="4133850"/>
            <a:ext cx="3304372" cy="183388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solidFill>
                  <a:srgbClr val="00A879"/>
                </a:solidFill>
              </a:rPr>
              <a:t>Het delen en presenteren van ervaringen en kennis kan ook op een ander moment of in een andere vorm. Wees creatief! </a:t>
            </a:r>
            <a:endParaRPr lang="nl-NL" sz="1200" dirty="0">
              <a:noFill/>
            </a:endParaRPr>
          </a:p>
        </p:txBody>
      </p:sp>
    </p:spTree>
    <p:extLst>
      <p:ext uri="{BB962C8B-B14F-4D97-AF65-F5344CB8AC3E}">
        <p14:creationId xmlns:p14="http://schemas.microsoft.com/office/powerpoint/2010/main" val="357941745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B25E2-3A5E-4DB7-7561-357BA11DFB2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57DC13F-113A-5228-E1CE-2BF4B503CD31}"/>
              </a:ext>
            </a:extLst>
          </p:cNvPr>
          <p:cNvSpPr>
            <a:spLocks noGrp="1"/>
          </p:cNvSpPr>
          <p:nvPr>
            <p:ph idx="1"/>
          </p:nvPr>
        </p:nvSpPr>
        <p:spPr>
          <a:xfrm>
            <a:off x="748540" y="1215864"/>
            <a:ext cx="10875901" cy="4282182"/>
          </a:xfrm>
        </p:spPr>
        <p:txBody>
          <a:bodyPr>
            <a:normAutofit/>
          </a:bodyPr>
          <a:lstStyle/>
          <a:p>
            <a:pPr marL="0" indent="0">
              <a:buClr>
                <a:srgbClr val="00A879"/>
              </a:buClr>
              <a:buNone/>
            </a:pPr>
            <a:r>
              <a:rPr lang="nl-NL" sz="1800" b="1" dirty="0">
                <a:latin typeface="Arial" panose="020B0604020202020204" pitchFamily="34" charset="0"/>
                <a:cs typeface="Arial" panose="020B0604020202020204" pitchFamily="34" charset="0"/>
              </a:rPr>
              <a:t>En nu?</a:t>
            </a:r>
          </a:p>
          <a:p>
            <a:pPr marL="0" indent="0">
              <a:buClr>
                <a:srgbClr val="00A879"/>
              </a:buClr>
              <a:buNone/>
            </a:pPr>
            <a:endParaRPr lang="nl-NL" sz="1800" dirty="0">
              <a:latin typeface="Arial" panose="020B0604020202020204" pitchFamily="34" charset="0"/>
              <a:cs typeface="Arial" panose="020B0604020202020204" pitchFamily="34" charset="0"/>
            </a:endParaRPr>
          </a:p>
          <a:p>
            <a:pPr marL="342900" indent="-342900">
              <a:buClr>
                <a:srgbClr val="00A879"/>
              </a:buClr>
              <a:buFont typeface="+mj-lt"/>
              <a:buAutoNum type="arabicPeriod"/>
            </a:pPr>
            <a:r>
              <a:rPr lang="nl-NL" sz="1800" dirty="0">
                <a:latin typeface="Arial" panose="020B0604020202020204" pitchFamily="34" charset="0"/>
                <a:cs typeface="Arial" panose="020B0604020202020204" pitchFamily="34" charset="0"/>
              </a:rPr>
              <a:t>Kies een thema en besluit of je je wil/kan committeren aan de actiegroep</a:t>
            </a:r>
          </a:p>
          <a:p>
            <a:pPr marL="342900" indent="-342900">
              <a:buClr>
                <a:srgbClr val="00A879"/>
              </a:buClr>
              <a:buFont typeface="+mj-lt"/>
              <a:buAutoNum type="arabicPeriod"/>
            </a:pPr>
            <a:r>
              <a:rPr lang="nl-NL" sz="1800" dirty="0">
                <a:latin typeface="Arial" panose="020B0604020202020204" pitchFamily="34" charset="0"/>
                <a:cs typeface="Arial" panose="020B0604020202020204" pitchFamily="34" charset="0"/>
              </a:rPr>
              <a:t>Kies voor de eerste fase(n) een ‘trekker’ van de groep.</a:t>
            </a:r>
          </a:p>
          <a:p>
            <a:pPr marL="342900" indent="-342900">
              <a:buClr>
                <a:srgbClr val="00A879"/>
              </a:buClr>
              <a:buFont typeface="+mj-lt"/>
              <a:buAutoNum type="arabicPeriod"/>
            </a:pPr>
            <a:r>
              <a:rPr lang="nl-NL" sz="1800" dirty="0">
                <a:latin typeface="Arial" panose="020B0604020202020204" pitchFamily="34" charset="0"/>
                <a:cs typeface="Arial" panose="020B0604020202020204" pitchFamily="34" charset="0"/>
              </a:rPr>
              <a:t>Scan de QR code om in de actiegroep Whatsapp toegevoegd te worden</a:t>
            </a:r>
          </a:p>
          <a:p>
            <a:pPr marL="342900" indent="-342900">
              <a:buClr>
                <a:srgbClr val="00A879"/>
              </a:buClr>
              <a:buFont typeface="+mj-lt"/>
              <a:buAutoNum type="arabicPeriod"/>
            </a:pPr>
            <a:r>
              <a:rPr lang="nl-NL" sz="1800" dirty="0">
                <a:latin typeface="Arial" panose="020B0604020202020204" pitchFamily="34" charset="0"/>
                <a:cs typeface="Arial" panose="020B0604020202020204" pitchFamily="34" charset="0"/>
              </a:rPr>
              <a:t>Noteer je naam + email adres. ZorgpleinNoord zorgt dat jullie elkaars contactgegevens ontvangen en jullie ontvangen suggesties hoe de fasen van het actieleren te doorlopen. </a:t>
            </a:r>
          </a:p>
          <a:p>
            <a:pPr marL="342900" indent="-342900">
              <a:buClr>
                <a:srgbClr val="00A879"/>
              </a:buClr>
              <a:buFont typeface="+mj-lt"/>
              <a:buAutoNum type="arabicPeriod"/>
            </a:pPr>
            <a:r>
              <a:rPr lang="nl-NL" sz="1800" dirty="0">
                <a:latin typeface="Arial" panose="020B0604020202020204" pitchFamily="34" charset="0"/>
                <a:cs typeface="Arial" panose="020B0604020202020204" pitchFamily="34" charset="0"/>
              </a:rPr>
              <a:t>De eerst volgend centrale terugkoppel moment van de actiegroepen is online: </a:t>
            </a:r>
            <a:r>
              <a:rPr lang="nl-NL" sz="1800" b="1" dirty="0">
                <a:latin typeface="Arial" panose="020B0604020202020204" pitchFamily="34" charset="0"/>
                <a:cs typeface="Arial" panose="020B0604020202020204" pitchFamily="34" charset="0"/>
              </a:rPr>
              <a:t>maandag 22 april 14:00-16:00 uur. </a:t>
            </a:r>
            <a:r>
              <a:rPr lang="nl-NL" sz="1800" dirty="0">
                <a:latin typeface="Arial" panose="020B0604020202020204" pitchFamily="34" charset="0"/>
                <a:cs typeface="Arial" panose="020B0604020202020204" pitchFamily="34" charset="0"/>
              </a:rPr>
              <a:t>Meer informatie ontvangen jullie via de nieuwsbrief Opleiden, leren en ontwikkelen. </a:t>
            </a:r>
            <a:r>
              <a:rPr lang="nl-NL" sz="1800" b="1" dirty="0">
                <a:latin typeface="Arial" panose="020B0604020202020204" pitchFamily="34" charset="0"/>
                <a:cs typeface="Arial" panose="020B0604020202020204" pitchFamily="34" charset="0"/>
              </a:rPr>
              <a:t>Save </a:t>
            </a:r>
            <a:r>
              <a:rPr lang="nl-NL" sz="1800" b="1" dirty="0" err="1">
                <a:latin typeface="Arial" panose="020B0604020202020204" pitchFamily="34" charset="0"/>
                <a:cs typeface="Arial" panose="020B0604020202020204" pitchFamily="34" charset="0"/>
              </a:rPr>
              <a:t>the</a:t>
            </a:r>
            <a:r>
              <a:rPr lang="nl-NL" sz="1800" b="1" dirty="0">
                <a:latin typeface="Arial" panose="020B0604020202020204" pitchFamily="34" charset="0"/>
                <a:cs typeface="Arial" panose="020B0604020202020204" pitchFamily="34" charset="0"/>
              </a:rPr>
              <a:t> date!</a:t>
            </a:r>
          </a:p>
          <a:p>
            <a:pPr marL="0" indent="0">
              <a:buClr>
                <a:srgbClr val="00A879"/>
              </a:buClr>
              <a:buNone/>
            </a:pPr>
            <a:endParaRPr lang="nl-NL" sz="2400" dirty="0">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B5EE6830-D786-8095-4DD7-A15B4703EDC9}"/>
              </a:ext>
            </a:extLst>
          </p:cNvPr>
          <p:cNvSpPr>
            <a:spLocks noGrp="1"/>
          </p:cNvSpPr>
          <p:nvPr>
            <p:ph type="title"/>
          </p:nvPr>
        </p:nvSpPr>
        <p:spPr>
          <a:xfrm>
            <a:off x="748540" y="348381"/>
            <a:ext cx="9269389" cy="867483"/>
          </a:xfrm>
        </p:spPr>
        <p:txBody>
          <a:bodyPr>
            <a:normAutofit/>
          </a:bodyPr>
          <a:lstStyle/>
          <a:p>
            <a:pPr algn="l"/>
            <a:r>
              <a:rPr lang="nl-NL" sz="2800" dirty="0">
                <a:solidFill>
                  <a:srgbClr val="00A879"/>
                </a:solidFill>
              </a:rPr>
              <a:t>Vervolg een aanpak</a:t>
            </a:r>
          </a:p>
        </p:txBody>
      </p:sp>
    </p:spTree>
    <p:extLst>
      <p:ext uri="{BB962C8B-B14F-4D97-AF65-F5344CB8AC3E}">
        <p14:creationId xmlns:p14="http://schemas.microsoft.com/office/powerpoint/2010/main" val="32396772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11DA4-FF3A-FFCC-03AD-D433978352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B7E878-294C-B374-E42C-B9F7BFCDA5F5}"/>
              </a:ext>
            </a:extLst>
          </p:cNvPr>
          <p:cNvSpPr>
            <a:spLocks noGrp="1"/>
          </p:cNvSpPr>
          <p:nvPr>
            <p:ph type="title"/>
          </p:nvPr>
        </p:nvSpPr>
        <p:spPr>
          <a:xfrm>
            <a:off x="1527380" y="1495870"/>
            <a:ext cx="9369220" cy="432073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ctr">
              <a:lnSpc>
                <a:spcPct val="100000"/>
              </a:lnSpc>
            </a:pPr>
            <a:br>
              <a:rPr lang="nl-NL" sz="2800" dirty="0"/>
            </a:br>
            <a:br>
              <a:rPr lang="nl-NL" sz="2800" dirty="0"/>
            </a:br>
            <a:br>
              <a:rPr lang="nl-NL" sz="2800" dirty="0"/>
            </a:br>
            <a:br>
              <a:rPr lang="nl-NL" sz="2800" dirty="0"/>
            </a:br>
            <a:r>
              <a:rPr lang="nl-NL" sz="2800" dirty="0"/>
              <a:t>‘Wat was voor jou de waarde van vanochtend?’</a:t>
            </a:r>
            <a:br>
              <a:rPr lang="nl-NL" sz="2800" dirty="0"/>
            </a:br>
            <a:endParaRPr lang="nl-NL" sz="1800" dirty="0">
              <a:solidFill>
                <a:schemeClr val="bg1"/>
              </a:solidFill>
            </a:endParaRPr>
          </a:p>
        </p:txBody>
      </p:sp>
    </p:spTree>
    <p:extLst>
      <p:ext uri="{BB962C8B-B14F-4D97-AF65-F5344CB8AC3E}">
        <p14:creationId xmlns:p14="http://schemas.microsoft.com/office/powerpoint/2010/main" val="354639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1572-5712-4532-825F-60DF548543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C92345-A4E6-89FB-2F77-DCEFD8EA882B}"/>
              </a:ext>
            </a:extLst>
          </p:cNvPr>
          <p:cNvSpPr>
            <a:spLocks noGrp="1"/>
          </p:cNvSpPr>
          <p:nvPr>
            <p:ph type="title"/>
          </p:nvPr>
        </p:nvSpPr>
        <p:spPr>
          <a:xfrm>
            <a:off x="1527380" y="1495870"/>
            <a:ext cx="9369220" cy="432073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ctr">
              <a:lnSpc>
                <a:spcPct val="100000"/>
              </a:lnSpc>
            </a:pPr>
            <a:br>
              <a:rPr lang="nl-NL" sz="2800" dirty="0"/>
            </a:br>
            <a:br>
              <a:rPr lang="nl-NL" sz="2800" dirty="0"/>
            </a:br>
            <a:br>
              <a:rPr lang="nl-NL" sz="2800" dirty="0"/>
            </a:br>
            <a:r>
              <a:rPr lang="nl-NL" sz="2800" dirty="0"/>
              <a:t>Bedankt voor jullie bijdrage en eetsmakelijk! </a:t>
            </a:r>
            <a:br>
              <a:rPr lang="nl-NL" sz="2800" dirty="0"/>
            </a:br>
            <a:endParaRPr lang="nl-NL" sz="1800" dirty="0">
              <a:solidFill>
                <a:schemeClr val="bg1"/>
              </a:solidFill>
            </a:endParaRPr>
          </a:p>
        </p:txBody>
      </p:sp>
    </p:spTree>
    <p:extLst>
      <p:ext uri="{BB962C8B-B14F-4D97-AF65-F5344CB8AC3E}">
        <p14:creationId xmlns:p14="http://schemas.microsoft.com/office/powerpoint/2010/main" val="339752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9A83-3EE4-10C8-CB5D-E3145E1B517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0D62B16-377F-5238-12D9-FF3A482F322E}"/>
              </a:ext>
            </a:extLst>
          </p:cNvPr>
          <p:cNvSpPr>
            <a:spLocks noGrp="1"/>
          </p:cNvSpPr>
          <p:nvPr>
            <p:ph idx="1"/>
          </p:nvPr>
        </p:nvSpPr>
        <p:spPr>
          <a:xfrm>
            <a:off x="874931" y="1965080"/>
            <a:ext cx="8713567" cy="2022343"/>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buClr>
                <a:srgbClr val="00A879"/>
              </a:buClr>
            </a:pPr>
            <a:r>
              <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rPr>
              <a:t>Presentatie ZorgpleinNoord	</a:t>
            </a:r>
          </a:p>
          <a:p>
            <a:pPr fontAlgn="base">
              <a:buClr>
                <a:srgbClr val="00A879"/>
              </a:buClr>
            </a:pPr>
            <a:r>
              <a:rPr lang="nl-NL" sz="1800" kern="100" dirty="0">
                <a:solidFill>
                  <a:srgbClr val="005CA9"/>
                </a:solidFill>
                <a:effectLst/>
                <a:latin typeface="Arial" panose="020B0604020202020204" pitchFamily="34" charset="0"/>
                <a:ea typeface="Calibri" panose="020F0502020204030204" pitchFamily="34" charset="0"/>
                <a:cs typeface="Times New Roman" panose="02020603050405020304" pitchFamily="18" charset="0"/>
              </a:rPr>
              <a:t>Kennismaken </a:t>
            </a:r>
          </a:p>
          <a:p>
            <a:pPr fontAlgn="base">
              <a:buClr>
                <a:srgbClr val="00A879"/>
              </a:buClr>
            </a:pPr>
            <a:r>
              <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rPr>
              <a:t>Vaststellen van thema’s 2024</a:t>
            </a:r>
          </a:p>
          <a:p>
            <a:pPr fontAlgn="base">
              <a:buClr>
                <a:srgbClr val="00A879"/>
              </a:buClr>
            </a:pPr>
            <a:r>
              <a:rPr lang="nl-NL" sz="1800" kern="100" dirty="0">
                <a:solidFill>
                  <a:srgbClr val="005CA9"/>
                </a:solidFill>
                <a:latin typeface="Arial" panose="020B0604020202020204" pitchFamily="34" charset="0"/>
                <a:ea typeface="Calibri" panose="020F0502020204030204" pitchFamily="34" charset="0"/>
                <a:cs typeface="Times New Roman" panose="02020603050405020304" pitchFamily="18" charset="0"/>
              </a:rPr>
              <a:t>Aanpak en jaarplanning</a:t>
            </a:r>
          </a:p>
          <a:p>
            <a:pPr fontAlgn="base">
              <a:buClr>
                <a:srgbClr val="00A879"/>
              </a:buClr>
            </a:pPr>
            <a:r>
              <a:rPr lang="nl-NL" sz="1800" kern="100" dirty="0">
                <a:solidFill>
                  <a:srgbClr val="005CA9"/>
                </a:solidFill>
                <a:effectLst/>
                <a:latin typeface="Arial" panose="020B0604020202020204" pitchFamily="34" charset="0"/>
                <a:ea typeface="Calibri" panose="020F0502020204030204" pitchFamily="34" charset="0"/>
                <a:cs typeface="Times New Roman" panose="02020603050405020304" pitchFamily="18" charset="0"/>
              </a:rPr>
              <a:t>Lunch en napraten (circa 12:00 uur)</a:t>
            </a:r>
          </a:p>
          <a:p>
            <a:pPr marL="0" indent="0">
              <a:buNone/>
            </a:pPr>
            <a:endParaRPr lang="nl-NL" sz="2667" u="sng" dirty="0"/>
          </a:p>
        </p:txBody>
      </p:sp>
      <p:sp>
        <p:nvSpPr>
          <p:cNvPr id="3" name="Titel 2">
            <a:extLst>
              <a:ext uri="{FF2B5EF4-FFF2-40B4-BE49-F238E27FC236}">
                <a16:creationId xmlns:a16="http://schemas.microsoft.com/office/drawing/2014/main" id="{EC619910-E50D-0051-3631-D97D24081292}"/>
              </a:ext>
            </a:extLst>
          </p:cNvPr>
          <p:cNvSpPr>
            <a:spLocks noGrp="1"/>
          </p:cNvSpPr>
          <p:nvPr>
            <p:ph type="title"/>
          </p:nvPr>
        </p:nvSpPr>
        <p:spPr>
          <a:xfrm>
            <a:off x="874931" y="457904"/>
            <a:ext cx="9269389" cy="1088076"/>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nl-NL" sz="2800" dirty="0">
                <a:solidFill>
                  <a:srgbClr val="00A879"/>
                </a:solidFill>
              </a:rPr>
            </a:br>
            <a:r>
              <a:rPr lang="nl-NL" sz="2800" dirty="0">
                <a:solidFill>
                  <a:srgbClr val="00A879"/>
                </a:solidFill>
              </a:rPr>
              <a:t>Hoe gaan we dit doen? </a:t>
            </a:r>
            <a:br>
              <a:rPr lang="nl-NL" sz="2800" dirty="0">
                <a:solidFill>
                  <a:srgbClr val="00A879"/>
                </a:solidFill>
              </a:rPr>
            </a:br>
            <a:br>
              <a:rPr lang="nl-NL" sz="2800" dirty="0">
                <a:solidFill>
                  <a:srgbClr val="00A879"/>
                </a:solidFill>
              </a:rPr>
            </a:br>
            <a:endParaRPr lang="nl-NL" sz="2800" dirty="0"/>
          </a:p>
        </p:txBody>
      </p:sp>
    </p:spTree>
    <p:extLst>
      <p:ext uri="{BB962C8B-B14F-4D97-AF65-F5344CB8AC3E}">
        <p14:creationId xmlns:p14="http://schemas.microsoft.com/office/powerpoint/2010/main" val="20504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4D30-4C52-4BE9-7F75-7DF55D634A0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42239EC-CEC4-FA2E-31AA-C44F3AA97666}"/>
              </a:ext>
            </a:extLst>
          </p:cNvPr>
          <p:cNvSpPr>
            <a:spLocks noGrp="1"/>
          </p:cNvSpPr>
          <p:nvPr>
            <p:ph idx="1"/>
          </p:nvPr>
        </p:nvSpPr>
        <p:spPr>
          <a:xfrm>
            <a:off x="748540" y="1482716"/>
            <a:ext cx="10875901" cy="4282182"/>
          </a:xfrm>
        </p:spPr>
        <p:txBody>
          <a:bodyPr>
            <a:noAutofit/>
          </a:bodyPr>
          <a:lstStyle/>
          <a:p>
            <a:pPr fontAlgn="base"/>
            <a:endParaRPr lang="nl-NL"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fontAlgn="base"/>
            <a:endParaRPr lang="nl-NL"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Werkgeversorganisatie </a:t>
            </a:r>
          </a:p>
          <a:p>
            <a:pPr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R</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uim 300 aangesloten organisaties.</a:t>
            </a:r>
          </a:p>
          <a:p>
            <a:pPr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Z</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o’n 30 medewerkers en een groot netwerk om ons heen.</a:t>
            </a:r>
          </a:p>
          <a:p>
            <a:pPr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O</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nderdeel van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RegioPlus</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het landelijk samenwerkingsverband van twaalf werkgeversorganisaties.</a:t>
            </a:r>
            <a:endParaRPr lang="nl-NL" sz="1800" b="0" i="0" dirty="0">
              <a:effectLst/>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C01F4501-3641-9B45-7B22-3D80081DC1E4}"/>
              </a:ext>
            </a:extLst>
          </p:cNvPr>
          <p:cNvSpPr>
            <a:spLocks noGrp="1"/>
          </p:cNvSpPr>
          <p:nvPr>
            <p:ph type="title"/>
          </p:nvPr>
        </p:nvSpPr>
        <p:spPr>
          <a:xfrm>
            <a:off x="748540" y="348381"/>
            <a:ext cx="9269389" cy="867483"/>
          </a:xfrm>
        </p:spPr>
        <p:txBody>
          <a:bodyPr>
            <a:normAutofit/>
          </a:bodyPr>
          <a:lstStyle/>
          <a:p>
            <a:pPr algn="l"/>
            <a:r>
              <a:rPr lang="nl-NL" sz="2800" dirty="0" err="1">
                <a:solidFill>
                  <a:srgbClr val="00A879"/>
                </a:solidFill>
              </a:rPr>
              <a:t>ZorgpleinNoord</a:t>
            </a:r>
            <a:endParaRPr lang="nl-NL" sz="2800" dirty="0">
              <a:solidFill>
                <a:srgbClr val="00A879"/>
              </a:solidFill>
            </a:endParaRPr>
          </a:p>
        </p:txBody>
      </p:sp>
      <p:sp>
        <p:nvSpPr>
          <p:cNvPr id="3" name="Ovaal 2">
            <a:extLst>
              <a:ext uri="{FF2B5EF4-FFF2-40B4-BE49-F238E27FC236}">
                <a16:creationId xmlns:a16="http://schemas.microsoft.com/office/drawing/2014/main" id="{DFD7496D-EFE7-50F9-9981-2C350038BF60}"/>
              </a:ext>
            </a:extLst>
          </p:cNvPr>
          <p:cNvSpPr>
            <a:spLocks noChangeAspect="1"/>
          </p:cNvSpPr>
          <p:nvPr/>
        </p:nvSpPr>
        <p:spPr>
          <a:xfrm>
            <a:off x="4838864" y="1202802"/>
            <a:ext cx="1800000" cy="1800000"/>
          </a:xfrm>
          <a:prstGeom prst="ellipse">
            <a:avLst/>
          </a:prstGeom>
          <a:noFill/>
          <a:ln w="25400">
            <a:solidFill>
              <a:srgbClr val="00A87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nl-NL" b="0" i="0" dirty="0">
              <a:solidFill>
                <a:srgbClr val="005CA9"/>
              </a:solidFill>
              <a:effectLst/>
              <a:latin typeface="Arial" panose="020B0604020202020204" pitchFamily="34" charset="0"/>
              <a:cs typeface="Arial" panose="020B0604020202020204" pitchFamily="34" charset="0"/>
            </a:endParaRPr>
          </a:p>
        </p:txBody>
      </p:sp>
      <p:sp>
        <p:nvSpPr>
          <p:cNvPr id="5" name="Ovaal 4">
            <a:extLst>
              <a:ext uri="{FF2B5EF4-FFF2-40B4-BE49-F238E27FC236}">
                <a16:creationId xmlns:a16="http://schemas.microsoft.com/office/drawing/2014/main" id="{2103277C-970F-5AF9-1AC7-B4699C9B4323}"/>
              </a:ext>
            </a:extLst>
          </p:cNvPr>
          <p:cNvSpPr>
            <a:spLocks noChangeAspect="1"/>
          </p:cNvSpPr>
          <p:nvPr/>
        </p:nvSpPr>
        <p:spPr>
          <a:xfrm>
            <a:off x="5566038" y="1202802"/>
            <a:ext cx="1800000" cy="1800000"/>
          </a:xfrm>
          <a:prstGeom prst="ellipse">
            <a:avLst/>
          </a:prstGeom>
          <a:noFill/>
          <a:ln w="25400">
            <a:solidFill>
              <a:srgbClr val="00A87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nl-NL" b="0" i="0" dirty="0">
              <a:solidFill>
                <a:srgbClr val="005CA9"/>
              </a:solidFill>
              <a:effectLst/>
              <a:latin typeface="Arial" panose="020B0604020202020204" pitchFamily="34" charset="0"/>
              <a:cs typeface="Arial" panose="020B0604020202020204" pitchFamily="34" charset="0"/>
            </a:endParaRPr>
          </a:p>
        </p:txBody>
      </p:sp>
      <p:sp>
        <p:nvSpPr>
          <p:cNvPr id="7" name="Ovaal 6">
            <a:extLst>
              <a:ext uri="{FF2B5EF4-FFF2-40B4-BE49-F238E27FC236}">
                <a16:creationId xmlns:a16="http://schemas.microsoft.com/office/drawing/2014/main" id="{4C4A0836-A2A0-73A5-286B-04C29B022E1A}"/>
              </a:ext>
            </a:extLst>
          </p:cNvPr>
          <p:cNvSpPr>
            <a:spLocks noChangeAspect="1"/>
          </p:cNvSpPr>
          <p:nvPr/>
        </p:nvSpPr>
        <p:spPr>
          <a:xfrm>
            <a:off x="5195920" y="1985244"/>
            <a:ext cx="1800000" cy="1800000"/>
          </a:xfrm>
          <a:prstGeom prst="ellipse">
            <a:avLst/>
          </a:prstGeom>
          <a:noFill/>
          <a:ln w="25400">
            <a:solidFill>
              <a:srgbClr val="00A87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nl-NL" b="0" i="0" dirty="0">
              <a:solidFill>
                <a:srgbClr val="005CA9"/>
              </a:solidFill>
              <a:effectLst/>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C7A1D8C1-513B-2730-0DFD-4A9FD546894F}"/>
              </a:ext>
            </a:extLst>
          </p:cNvPr>
          <p:cNvSpPr txBox="1"/>
          <p:nvPr/>
        </p:nvSpPr>
        <p:spPr>
          <a:xfrm>
            <a:off x="3648374" y="1778179"/>
            <a:ext cx="1401280" cy="646331"/>
          </a:xfrm>
          <a:prstGeom prst="rect">
            <a:avLst/>
          </a:prstGeom>
          <a:noFill/>
        </p:spPr>
        <p:txBody>
          <a:bodyPr wrap="square" rtlCol="0">
            <a:spAutoFit/>
          </a:bodyPr>
          <a:lstStyle/>
          <a:p>
            <a:pPr algn="ctr"/>
            <a:r>
              <a:rPr lang="nl-NL" dirty="0">
                <a:solidFill>
                  <a:srgbClr val="005CA9"/>
                </a:solidFill>
                <a:latin typeface="Arial" panose="020B0604020202020204" pitchFamily="34" charset="0"/>
                <a:cs typeface="Arial" panose="020B0604020202020204" pitchFamily="34" charset="0"/>
              </a:rPr>
              <a:t>Werken   en leren</a:t>
            </a:r>
          </a:p>
        </p:txBody>
      </p:sp>
      <p:sp>
        <p:nvSpPr>
          <p:cNvPr id="9" name="Tekstvak 8">
            <a:extLst>
              <a:ext uri="{FF2B5EF4-FFF2-40B4-BE49-F238E27FC236}">
                <a16:creationId xmlns:a16="http://schemas.microsoft.com/office/drawing/2014/main" id="{A70B1F6A-63ED-D05D-0999-A0D84F863600}"/>
              </a:ext>
            </a:extLst>
          </p:cNvPr>
          <p:cNvSpPr txBox="1"/>
          <p:nvPr/>
        </p:nvSpPr>
        <p:spPr>
          <a:xfrm>
            <a:off x="7182136" y="1773922"/>
            <a:ext cx="1401280" cy="646331"/>
          </a:xfrm>
          <a:prstGeom prst="rect">
            <a:avLst/>
          </a:prstGeom>
          <a:noFill/>
        </p:spPr>
        <p:txBody>
          <a:bodyPr wrap="square" rtlCol="0">
            <a:spAutoFit/>
          </a:bodyPr>
          <a:lstStyle/>
          <a:p>
            <a:pPr algn="ctr"/>
            <a:r>
              <a:rPr lang="nl-NL" dirty="0">
                <a:solidFill>
                  <a:srgbClr val="005CA9"/>
                </a:solidFill>
                <a:latin typeface="Arial" panose="020B0604020202020204" pitchFamily="34" charset="0"/>
                <a:cs typeface="Arial" panose="020B0604020202020204" pitchFamily="34" charset="0"/>
              </a:rPr>
              <a:t>Zorg en welzijn</a:t>
            </a:r>
          </a:p>
        </p:txBody>
      </p:sp>
      <p:sp>
        <p:nvSpPr>
          <p:cNvPr id="10" name="Tekstvak 9">
            <a:extLst>
              <a:ext uri="{FF2B5EF4-FFF2-40B4-BE49-F238E27FC236}">
                <a16:creationId xmlns:a16="http://schemas.microsoft.com/office/drawing/2014/main" id="{9889D53F-2513-7F73-47C0-AFB7E05607DA}"/>
              </a:ext>
            </a:extLst>
          </p:cNvPr>
          <p:cNvSpPr txBox="1"/>
          <p:nvPr/>
        </p:nvSpPr>
        <p:spPr>
          <a:xfrm>
            <a:off x="5028456" y="3782259"/>
            <a:ext cx="2133200" cy="369332"/>
          </a:xfrm>
          <a:prstGeom prst="rect">
            <a:avLst/>
          </a:prstGeom>
          <a:noFill/>
        </p:spPr>
        <p:txBody>
          <a:bodyPr wrap="square" rtlCol="0">
            <a:spAutoFit/>
          </a:bodyPr>
          <a:lstStyle/>
          <a:p>
            <a:pPr algn="ctr"/>
            <a:r>
              <a:rPr lang="nl-NL" dirty="0">
                <a:solidFill>
                  <a:srgbClr val="005CA9"/>
                </a:solidFill>
                <a:latin typeface="Arial" panose="020B0604020202020204" pitchFamily="34" charset="0"/>
                <a:cs typeface="Arial" panose="020B0604020202020204" pitchFamily="34" charset="0"/>
              </a:rPr>
              <a:t>Noord-Nederland</a:t>
            </a:r>
          </a:p>
        </p:txBody>
      </p:sp>
      <p:pic>
        <p:nvPicPr>
          <p:cNvPr id="21" name="Afbeelding 20" descr="Afbeelding met cirkel, Graphics&#10;&#10;Automatisch gegenereerde beschrijving">
            <a:extLst>
              <a:ext uri="{FF2B5EF4-FFF2-40B4-BE49-F238E27FC236}">
                <a16:creationId xmlns:a16="http://schemas.microsoft.com/office/drawing/2014/main" id="{0D226824-30AA-F162-73C3-A319D9C02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4469" y="2234217"/>
            <a:ext cx="546894" cy="451010"/>
          </a:xfrm>
          <a:prstGeom prst="rect">
            <a:avLst/>
          </a:prstGeom>
        </p:spPr>
      </p:pic>
    </p:spTree>
    <p:extLst>
      <p:ext uri="{BB962C8B-B14F-4D97-AF65-F5344CB8AC3E}">
        <p14:creationId xmlns:p14="http://schemas.microsoft.com/office/powerpoint/2010/main" val="4487117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30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45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8EAE-D2BB-D1F3-4CDD-985A59FB776D}"/>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267EF8D8-CE43-0402-1F7D-DCF30785ED36}"/>
              </a:ext>
            </a:extLst>
          </p:cNvPr>
          <p:cNvSpPr/>
          <p:nvPr/>
        </p:nvSpPr>
        <p:spPr>
          <a:xfrm>
            <a:off x="0" y="6340344"/>
            <a:ext cx="12192000" cy="517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77891C6F-D9BB-AC1D-C285-C16525598E1F}"/>
              </a:ext>
            </a:extLst>
          </p:cNvPr>
          <p:cNvSpPr>
            <a:spLocks noChangeAspect="1"/>
          </p:cNvSpPr>
          <p:nvPr/>
        </p:nvSpPr>
        <p:spPr>
          <a:xfrm>
            <a:off x="8321582" y="1613067"/>
            <a:ext cx="3603917" cy="3603917"/>
          </a:xfrm>
          <a:prstGeom prst="ellipse">
            <a:avLst/>
          </a:prstGeom>
          <a:solidFill>
            <a:srgbClr val="005CA9"/>
          </a:solidFill>
          <a:ln w="38100">
            <a:solidFill>
              <a:srgbClr val="005CA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indent="0" algn="ctr" rtl="0" fontAlgn="base">
              <a:buNone/>
            </a:pPr>
            <a:r>
              <a:rPr lang="nl-NL" b="1" dirty="0">
                <a:latin typeface="Arial" panose="020B0604020202020204" pitchFamily="34" charset="0"/>
                <a:cs typeface="Arial" panose="020B0604020202020204" pitchFamily="34" charset="0"/>
              </a:rPr>
              <a:t>Wat</a:t>
            </a:r>
          </a:p>
          <a:p>
            <a:pPr marL="0" indent="0" algn="ctr" rtl="0" fontAlgn="base">
              <a:buNone/>
            </a:pPr>
            <a:endParaRPr lang="nl-NL" sz="1200" b="0" i="0" dirty="0">
              <a:effectLst/>
              <a:latin typeface="Arial" panose="020B0604020202020204" pitchFamily="34" charset="0"/>
              <a:cs typeface="Arial" panose="020B0604020202020204" pitchFamily="34" charset="0"/>
            </a:endParaRPr>
          </a:p>
          <a:p>
            <a:pPr marL="0" indent="0" algn="ctr" rtl="0" fontAlgn="base">
              <a:buNone/>
            </a:pPr>
            <a:endParaRPr lang="nl-NL" sz="1200" b="0" i="0" dirty="0">
              <a:effectLst/>
              <a:latin typeface="Arial" panose="020B0604020202020204" pitchFamily="34" charset="0"/>
              <a:cs typeface="Arial" panose="020B0604020202020204" pitchFamily="34" charset="0"/>
            </a:endParaRPr>
          </a:p>
          <a:p>
            <a:pPr marL="0" indent="0" algn="ctr" rtl="0" fontAlgn="base">
              <a:buNone/>
            </a:pPr>
            <a:endParaRPr lang="nl-NL" sz="1200" dirty="0">
              <a:latin typeface="Arial" panose="020B0604020202020204" pitchFamily="34" charset="0"/>
              <a:cs typeface="Arial" panose="020B0604020202020204" pitchFamily="34" charset="0"/>
            </a:endParaRPr>
          </a:p>
          <a:p>
            <a:pPr marL="0" indent="0" algn="ctr" rtl="0" fontAlgn="base">
              <a:buNone/>
            </a:pPr>
            <a:endParaRPr lang="nl-NL" sz="1200" dirty="0">
              <a:latin typeface="Arial" panose="020B0604020202020204" pitchFamily="34" charset="0"/>
              <a:cs typeface="Arial" panose="020B0604020202020204" pitchFamily="34" charset="0"/>
            </a:endParaRPr>
          </a:p>
          <a:p>
            <a:pPr marL="0" indent="0" algn="ctr" rtl="0" fontAlgn="base">
              <a:buNone/>
            </a:pPr>
            <a:endParaRPr lang="nl-NL" sz="1200" dirty="0">
              <a:latin typeface="Arial" panose="020B0604020202020204" pitchFamily="34" charset="0"/>
              <a:cs typeface="Arial" panose="020B0604020202020204" pitchFamily="34" charset="0"/>
            </a:endParaRPr>
          </a:p>
          <a:p>
            <a:pPr marL="0" indent="0" algn="ctr" rtl="0" fontAlgn="base">
              <a:buNone/>
            </a:pPr>
            <a:endParaRPr lang="nl-NL" sz="1200" dirty="0">
              <a:latin typeface="Arial" panose="020B0604020202020204" pitchFamily="34" charset="0"/>
              <a:cs typeface="Arial" panose="020B0604020202020204" pitchFamily="34" charset="0"/>
            </a:endParaRPr>
          </a:p>
          <a:p>
            <a:pPr marL="0" indent="0" algn="ctr" rtl="0" fontAlgn="base">
              <a:buNone/>
            </a:pPr>
            <a:endParaRPr lang="nl-NL" sz="1200" b="0" i="0" dirty="0">
              <a:effectLst/>
              <a:latin typeface="Arial" panose="020B0604020202020204" pitchFamily="34" charset="0"/>
              <a:cs typeface="Arial" panose="020B0604020202020204" pitchFamily="34" charset="0"/>
            </a:endParaRPr>
          </a:p>
          <a:p>
            <a:pPr marL="0" indent="0" algn="ctr" rtl="0" fontAlgn="base">
              <a:buNone/>
            </a:pPr>
            <a:endParaRPr lang="nl-NL" sz="1200" b="0" i="0" dirty="0">
              <a:effectLst/>
              <a:latin typeface="Arial" panose="020B0604020202020204" pitchFamily="34" charset="0"/>
              <a:cs typeface="Arial" panose="020B0604020202020204" pitchFamily="34" charset="0"/>
            </a:endParaRPr>
          </a:p>
        </p:txBody>
      </p:sp>
      <p:sp>
        <p:nvSpPr>
          <p:cNvPr id="8" name="Ovaal 7">
            <a:extLst>
              <a:ext uri="{FF2B5EF4-FFF2-40B4-BE49-F238E27FC236}">
                <a16:creationId xmlns:a16="http://schemas.microsoft.com/office/drawing/2014/main" id="{F8950788-FB9C-1231-0E98-41A44DE039F1}"/>
              </a:ext>
            </a:extLst>
          </p:cNvPr>
          <p:cNvSpPr>
            <a:spLocks noChangeAspect="1"/>
          </p:cNvSpPr>
          <p:nvPr/>
        </p:nvSpPr>
        <p:spPr>
          <a:xfrm>
            <a:off x="4382224" y="1613066"/>
            <a:ext cx="3603917" cy="3603917"/>
          </a:xfrm>
          <a:prstGeom prst="ellipse">
            <a:avLst/>
          </a:prstGeom>
          <a:solidFill>
            <a:srgbClr val="00A879"/>
          </a:solidFill>
          <a:ln w="38100">
            <a:solidFill>
              <a:srgbClr val="00A87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indent="0" algn="ctr">
              <a:buNone/>
            </a:pPr>
            <a:r>
              <a:rPr lang="nl-NL" b="1" kern="100" dirty="0">
                <a:effectLst/>
                <a:latin typeface="Arial" panose="020B0604020202020204" pitchFamily="34" charset="0"/>
                <a:ea typeface="Calibri" panose="020F0502020204030204" pitchFamily="34" charset="0"/>
                <a:cs typeface="Times New Roman" panose="02020603050405020304" pitchFamily="18" charset="0"/>
              </a:rPr>
              <a:t>Hoe</a:t>
            </a:r>
          </a:p>
          <a:p>
            <a:pPr marL="0" indent="0" algn="ctr">
              <a:buNone/>
            </a:pPr>
            <a:endParaRPr lang="nl-NL"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endParaRPr lang="nl-NL"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endParaRPr lang="nl-NL" sz="1200" kern="100" dirty="0">
              <a:latin typeface="Arial" panose="020B0604020202020204" pitchFamily="34" charset="0"/>
              <a:ea typeface="Calibri" panose="020F0502020204030204" pitchFamily="34" charset="0"/>
              <a:cs typeface="Times New Roman" panose="02020603050405020304" pitchFamily="18" charset="0"/>
            </a:endParaRPr>
          </a:p>
          <a:p>
            <a:pPr marL="0" indent="0" algn="ctr">
              <a:buNone/>
            </a:pPr>
            <a:endParaRPr lang="nl-NL" sz="1200" kern="100" dirty="0">
              <a:latin typeface="Arial" panose="020B0604020202020204" pitchFamily="34" charset="0"/>
              <a:ea typeface="Calibri" panose="020F0502020204030204" pitchFamily="34" charset="0"/>
              <a:cs typeface="Times New Roman" panose="02020603050405020304" pitchFamily="18" charset="0"/>
            </a:endParaRPr>
          </a:p>
          <a:p>
            <a:pPr marL="0" indent="0" algn="ctr">
              <a:buNone/>
            </a:pPr>
            <a:endParaRPr lang="nl-NL" sz="1200" kern="100" dirty="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l-NL"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l-NL" sz="1200" kern="1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Ovaal 1">
            <a:extLst>
              <a:ext uri="{FF2B5EF4-FFF2-40B4-BE49-F238E27FC236}">
                <a16:creationId xmlns:a16="http://schemas.microsoft.com/office/drawing/2014/main" id="{93E8641E-DE38-A3C8-D3CA-C415897D4162}"/>
              </a:ext>
            </a:extLst>
          </p:cNvPr>
          <p:cNvSpPr>
            <a:spLocks noChangeAspect="1"/>
          </p:cNvSpPr>
          <p:nvPr/>
        </p:nvSpPr>
        <p:spPr>
          <a:xfrm>
            <a:off x="442865" y="1665931"/>
            <a:ext cx="3603918" cy="3603918"/>
          </a:xfrm>
          <a:prstGeom prst="ellipse">
            <a:avLst/>
          </a:prstGeom>
          <a:solidFill>
            <a:schemeClr val="bg1"/>
          </a:solidFill>
          <a:ln w="38100">
            <a:solidFill>
              <a:srgbClr val="00A87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nl-NL" b="1" i="0" dirty="0">
                <a:solidFill>
                  <a:srgbClr val="005CA9"/>
                </a:solidFill>
                <a:effectLst/>
                <a:latin typeface="Arial" panose="020B0604020202020204" pitchFamily="34" charset="0"/>
                <a:cs typeface="Arial" panose="020B0604020202020204" pitchFamily="34" charset="0"/>
              </a:rPr>
              <a:t>Waarom</a:t>
            </a:r>
          </a:p>
          <a:p>
            <a:pPr algn="ctr"/>
            <a:endParaRPr lang="nl-NL" sz="1200" dirty="0">
              <a:solidFill>
                <a:srgbClr val="005CA9"/>
              </a:solidFill>
              <a:latin typeface="Arial" panose="020B0604020202020204" pitchFamily="34" charset="0"/>
              <a:cs typeface="Arial" panose="020B0604020202020204" pitchFamily="34" charset="0"/>
            </a:endParaRPr>
          </a:p>
          <a:p>
            <a:pPr algn="ctr"/>
            <a:endParaRPr lang="nl-NL" sz="1200" dirty="0">
              <a:solidFill>
                <a:srgbClr val="005CA9"/>
              </a:solidFill>
              <a:latin typeface="Arial" panose="020B0604020202020204" pitchFamily="34" charset="0"/>
              <a:cs typeface="Arial" panose="020B0604020202020204" pitchFamily="34" charset="0"/>
            </a:endParaRPr>
          </a:p>
          <a:p>
            <a:pPr algn="ctr"/>
            <a:endParaRPr lang="nl-NL" sz="1200" b="0" i="0" dirty="0">
              <a:solidFill>
                <a:srgbClr val="005CA9"/>
              </a:solidFill>
              <a:effectLst/>
              <a:latin typeface="Arial" panose="020B0604020202020204" pitchFamily="34" charset="0"/>
              <a:cs typeface="Arial" panose="020B0604020202020204" pitchFamily="34" charset="0"/>
            </a:endParaRPr>
          </a:p>
          <a:p>
            <a:pPr algn="ctr"/>
            <a:endParaRPr lang="nl-NL" sz="1200" dirty="0">
              <a:solidFill>
                <a:srgbClr val="005CA9"/>
              </a:solidFill>
              <a:latin typeface="Arial" panose="020B0604020202020204" pitchFamily="34" charset="0"/>
              <a:cs typeface="Arial" panose="020B0604020202020204" pitchFamily="34" charset="0"/>
            </a:endParaRPr>
          </a:p>
          <a:p>
            <a:pPr algn="ctr"/>
            <a:endParaRPr lang="nl-NL" sz="1200" b="0" i="0" dirty="0">
              <a:solidFill>
                <a:srgbClr val="005CA9"/>
              </a:solidFill>
              <a:effectLst/>
              <a:latin typeface="Arial" panose="020B0604020202020204" pitchFamily="34" charset="0"/>
              <a:cs typeface="Arial" panose="020B0604020202020204" pitchFamily="34" charset="0"/>
            </a:endParaRPr>
          </a:p>
          <a:p>
            <a:pPr algn="ctr"/>
            <a:endParaRPr lang="nl-NL" sz="1200" dirty="0">
              <a:solidFill>
                <a:srgbClr val="005CA9"/>
              </a:solidFill>
              <a:latin typeface="Arial" panose="020B0604020202020204" pitchFamily="34" charset="0"/>
              <a:cs typeface="Arial" panose="020B0604020202020204" pitchFamily="34" charset="0"/>
            </a:endParaRPr>
          </a:p>
          <a:p>
            <a:pPr algn="ctr"/>
            <a:endParaRPr lang="nl-NL" sz="1200" b="0" i="0" dirty="0">
              <a:solidFill>
                <a:srgbClr val="005CA9"/>
              </a:solidFill>
              <a:effectLst/>
              <a:latin typeface="Arial" panose="020B0604020202020204" pitchFamily="34" charset="0"/>
              <a:cs typeface="Arial" panose="020B0604020202020204" pitchFamily="34" charset="0"/>
            </a:endParaRPr>
          </a:p>
          <a:p>
            <a:pPr algn="ctr"/>
            <a:endParaRPr lang="nl-NL" sz="1200" dirty="0">
              <a:solidFill>
                <a:srgbClr val="005CA9"/>
              </a:solidFill>
              <a:latin typeface="Arial" panose="020B0604020202020204" pitchFamily="34" charset="0"/>
              <a:cs typeface="Arial" panose="020B0604020202020204" pitchFamily="34" charset="0"/>
            </a:endParaRPr>
          </a:p>
          <a:p>
            <a:pPr algn="ctr"/>
            <a:endParaRPr lang="nl-NL" sz="1200" b="0" i="0" dirty="0">
              <a:solidFill>
                <a:srgbClr val="005CA9"/>
              </a:solidFill>
              <a:effectLst/>
              <a:latin typeface="Arial" panose="020B0604020202020204" pitchFamily="34" charset="0"/>
              <a:cs typeface="Arial" panose="020B0604020202020204" pitchFamily="34" charset="0"/>
            </a:endParaRPr>
          </a:p>
          <a:p>
            <a:pPr algn="ctr"/>
            <a:endParaRPr lang="nl-NL" sz="1200" b="0" i="0" dirty="0">
              <a:solidFill>
                <a:srgbClr val="005CA9"/>
              </a:solidFill>
              <a:effectLst/>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5777BAE2-D6D4-4EF5-CF06-4234A73746F0}"/>
              </a:ext>
            </a:extLst>
          </p:cNvPr>
          <p:cNvSpPr txBox="1"/>
          <p:nvPr/>
        </p:nvSpPr>
        <p:spPr>
          <a:xfrm>
            <a:off x="748540" y="2775352"/>
            <a:ext cx="3021359" cy="1938992"/>
          </a:xfrm>
          <a:prstGeom prst="rect">
            <a:avLst/>
          </a:prstGeom>
          <a:noFill/>
        </p:spPr>
        <p:txBody>
          <a:bodyPr wrap="square" rtlCol="0">
            <a:spAutoFit/>
          </a:bodyPr>
          <a:lstStyle/>
          <a:p>
            <a:pPr marL="0" indent="0" algn="ctr">
              <a:buNone/>
            </a:pPr>
            <a:r>
              <a:rPr lang="nl-NL" sz="2000" kern="100" dirty="0" err="1">
                <a:solidFill>
                  <a:srgbClr val="005CA9"/>
                </a:solidFill>
                <a:effectLst/>
                <a:latin typeface="Arial" panose="020B0604020202020204" pitchFamily="34" charset="0"/>
                <a:ea typeface="Calibri" panose="020F0502020204030204" pitchFamily="34" charset="0"/>
                <a:cs typeface="Arial" panose="020B0604020202020204" pitchFamily="34" charset="0"/>
              </a:rPr>
              <a:t>ZorgpleinNoord</a:t>
            </a:r>
            <a:r>
              <a:rPr lang="nl-NL" sz="2000" kern="100" dirty="0">
                <a:solidFill>
                  <a:srgbClr val="005CA9"/>
                </a:solidFill>
                <a:latin typeface="Arial" panose="020B0604020202020204" pitchFamily="34" charset="0"/>
                <a:ea typeface="Calibri" panose="020F0502020204030204" pitchFamily="34" charset="0"/>
                <a:cs typeface="Arial" panose="020B0604020202020204" pitchFamily="34" charset="0"/>
              </a:rPr>
              <a:t> </a:t>
            </a:r>
            <a:r>
              <a:rPr lang="nl-NL" sz="2000" kern="100" dirty="0">
                <a:solidFill>
                  <a:srgbClr val="005CA9"/>
                </a:solidFill>
                <a:effectLst/>
                <a:latin typeface="Arial" panose="020B0604020202020204" pitchFamily="34" charset="0"/>
                <a:ea typeface="Calibri" panose="020F0502020204030204" pitchFamily="34" charset="0"/>
                <a:cs typeface="Arial" panose="020B0604020202020204" pitchFamily="34" charset="0"/>
              </a:rPr>
              <a:t>draagt bij </a:t>
            </a:r>
            <a:r>
              <a:rPr lang="nl-NL" sz="2000" kern="100" dirty="0">
                <a:solidFill>
                  <a:srgbClr val="005CA9"/>
                </a:solidFill>
                <a:latin typeface="Arial" panose="020B0604020202020204" pitchFamily="34" charset="0"/>
                <a:ea typeface="Calibri" panose="020F0502020204030204" pitchFamily="34" charset="0"/>
                <a:cs typeface="Arial" panose="020B0604020202020204" pitchFamily="34" charset="0"/>
              </a:rPr>
              <a:t>a</a:t>
            </a:r>
            <a:r>
              <a:rPr lang="nl-NL" sz="2000" kern="100" dirty="0">
                <a:solidFill>
                  <a:srgbClr val="005CA9"/>
                </a:solidFill>
                <a:effectLst/>
                <a:latin typeface="Arial" panose="020B0604020202020204" pitchFamily="34" charset="0"/>
                <a:ea typeface="Calibri" panose="020F0502020204030204" pitchFamily="34" charset="0"/>
                <a:cs typeface="Arial" panose="020B0604020202020204" pitchFamily="34" charset="0"/>
              </a:rPr>
              <a:t>an</a:t>
            </a:r>
            <a:endParaRPr lang="nl-NL" sz="2000" kern="100" dirty="0">
              <a:solidFill>
                <a:srgbClr val="005CA9"/>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nl-NL" sz="2000" kern="100" dirty="0">
                <a:solidFill>
                  <a:srgbClr val="005CA9"/>
                </a:solidFill>
                <a:effectLst/>
                <a:latin typeface="Arial" panose="020B0604020202020204" pitchFamily="34" charset="0"/>
                <a:ea typeface="Calibri" panose="020F0502020204030204" pitchFamily="34" charset="0"/>
                <a:cs typeface="Arial" panose="020B0604020202020204" pitchFamily="34" charset="0"/>
              </a:rPr>
              <a:t>de leefbaarheid in Drenthe, Friesland</a:t>
            </a:r>
            <a:r>
              <a:rPr lang="nl-NL" sz="2000" kern="100" dirty="0">
                <a:solidFill>
                  <a:srgbClr val="005CA9"/>
                </a:solidFill>
                <a:latin typeface="Arial" panose="020B0604020202020204" pitchFamily="34" charset="0"/>
                <a:ea typeface="Calibri" panose="020F0502020204030204" pitchFamily="34" charset="0"/>
                <a:cs typeface="Arial" panose="020B0604020202020204" pitchFamily="34" charset="0"/>
              </a:rPr>
              <a:t> </a:t>
            </a:r>
            <a:r>
              <a:rPr lang="nl-NL" sz="2000" kern="100" dirty="0">
                <a:solidFill>
                  <a:srgbClr val="005CA9"/>
                </a:solidFill>
                <a:effectLst/>
                <a:latin typeface="Arial" panose="020B0604020202020204" pitchFamily="34" charset="0"/>
                <a:ea typeface="Calibri" panose="020F0502020204030204" pitchFamily="34" charset="0"/>
                <a:cs typeface="Arial" panose="020B0604020202020204" pitchFamily="34" charset="0"/>
              </a:rPr>
              <a:t>en Groningen.</a:t>
            </a:r>
          </a:p>
          <a:p>
            <a:pPr marL="0" indent="0" algn="ctr">
              <a:buNone/>
            </a:pPr>
            <a:r>
              <a:rPr lang="nl-NL" sz="2000" kern="100" dirty="0">
                <a:solidFill>
                  <a:srgbClr val="005CA9"/>
                </a:solidFill>
                <a:effectLst/>
                <a:latin typeface="Arial" panose="020B0604020202020204" pitchFamily="34" charset="0"/>
                <a:ea typeface="Calibri" panose="020F0502020204030204" pitchFamily="34" charset="0"/>
                <a:cs typeface="Arial" panose="020B0604020202020204" pitchFamily="34" charset="0"/>
              </a:rPr>
              <a:t>Nu én in de toekomst</a:t>
            </a:r>
          </a:p>
        </p:txBody>
      </p:sp>
      <p:sp>
        <p:nvSpPr>
          <p:cNvPr id="13" name="Tekstvak 12">
            <a:extLst>
              <a:ext uri="{FF2B5EF4-FFF2-40B4-BE49-F238E27FC236}">
                <a16:creationId xmlns:a16="http://schemas.microsoft.com/office/drawing/2014/main" id="{9AA8688B-696C-CB7A-2DAE-5CA28AC9C770}"/>
              </a:ext>
            </a:extLst>
          </p:cNvPr>
          <p:cNvSpPr txBox="1"/>
          <p:nvPr/>
        </p:nvSpPr>
        <p:spPr>
          <a:xfrm>
            <a:off x="4565975" y="2921876"/>
            <a:ext cx="3318695" cy="1631216"/>
          </a:xfrm>
          <a:prstGeom prst="rect">
            <a:avLst/>
          </a:prstGeom>
          <a:noFill/>
        </p:spPr>
        <p:txBody>
          <a:bodyPr wrap="square" rtlCol="0">
            <a:spAutoFit/>
          </a:bodyPr>
          <a:lstStyle/>
          <a:p>
            <a:pPr marL="0" indent="0" algn="ctr">
              <a:buNone/>
            </a:pPr>
            <a:r>
              <a:rPr lang="nl-NL" sz="2000"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ZorgpleinNoord</a:t>
            </a:r>
            <a:r>
              <a:rPr lang="nl-NL" sz="20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helpt bij</a:t>
            </a:r>
          </a:p>
          <a:p>
            <a:pPr marL="0" indent="0" algn="ctr">
              <a:buNone/>
            </a:pPr>
            <a:r>
              <a:rPr lang="nl-NL" sz="20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a</a:t>
            </a:r>
            <a:r>
              <a:rPr lang="nl-NL" sz="20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rbeidsmarktvraagstukken en toekomstbestendig werken</a:t>
            </a:r>
          </a:p>
          <a:p>
            <a:pPr marL="0" indent="0" algn="ctr">
              <a:buNone/>
            </a:pPr>
            <a:r>
              <a:rPr lang="nl-NL" sz="20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e</a:t>
            </a:r>
            <a:r>
              <a:rPr lang="nl-NL" sz="20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 leren in zorg en welzijn.</a:t>
            </a:r>
          </a:p>
        </p:txBody>
      </p:sp>
      <p:sp>
        <p:nvSpPr>
          <p:cNvPr id="15" name="Tekstvak 14">
            <a:extLst>
              <a:ext uri="{FF2B5EF4-FFF2-40B4-BE49-F238E27FC236}">
                <a16:creationId xmlns:a16="http://schemas.microsoft.com/office/drawing/2014/main" id="{703B63D9-C6BC-22F3-20CA-87A0C512F4D4}"/>
              </a:ext>
            </a:extLst>
          </p:cNvPr>
          <p:cNvSpPr txBox="1"/>
          <p:nvPr/>
        </p:nvSpPr>
        <p:spPr>
          <a:xfrm>
            <a:off x="8873543" y="3070576"/>
            <a:ext cx="2749468" cy="1015663"/>
          </a:xfrm>
          <a:prstGeom prst="rect">
            <a:avLst/>
          </a:prstGeom>
          <a:noFill/>
        </p:spPr>
        <p:txBody>
          <a:bodyPr wrap="square" rtlCol="0">
            <a:spAutoFit/>
          </a:bodyPr>
          <a:lstStyle/>
          <a:p>
            <a:pPr marL="0" indent="0" algn="ctr">
              <a:buNone/>
            </a:pPr>
            <a:r>
              <a:rPr lang="nl-NL" sz="2000"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ZorgpleinNoord</a:t>
            </a:r>
            <a:r>
              <a:rPr lang="nl-NL" sz="20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onderzoekt,</a:t>
            </a:r>
          </a:p>
          <a:p>
            <a:pPr marL="0" indent="0" algn="ctr">
              <a:buNone/>
            </a:pPr>
            <a:r>
              <a:rPr lang="nl-NL" sz="20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adviseert en verbindt.</a:t>
            </a:r>
          </a:p>
        </p:txBody>
      </p:sp>
      <p:sp>
        <p:nvSpPr>
          <p:cNvPr id="11" name="Titel 5">
            <a:extLst>
              <a:ext uri="{FF2B5EF4-FFF2-40B4-BE49-F238E27FC236}">
                <a16:creationId xmlns:a16="http://schemas.microsoft.com/office/drawing/2014/main" id="{EF845D19-60E2-8588-3240-97A33A1F7675}"/>
              </a:ext>
            </a:extLst>
          </p:cNvPr>
          <p:cNvSpPr>
            <a:spLocks noGrp="1"/>
          </p:cNvSpPr>
          <p:nvPr>
            <p:ph type="title"/>
          </p:nvPr>
        </p:nvSpPr>
        <p:spPr>
          <a:xfrm>
            <a:off x="748540" y="348381"/>
            <a:ext cx="9269389" cy="867483"/>
          </a:xfrm>
        </p:spPr>
        <p:txBody>
          <a:bodyPr>
            <a:normAutofit/>
          </a:bodyPr>
          <a:lstStyle/>
          <a:p>
            <a:pPr algn="l"/>
            <a:r>
              <a:rPr lang="nl-NL" sz="2800" b="0" dirty="0">
                <a:solidFill>
                  <a:srgbClr val="00A879"/>
                </a:solidFill>
              </a:rPr>
              <a:t>Missie </a:t>
            </a:r>
            <a:r>
              <a:rPr lang="nl-NL" sz="2800" b="0" dirty="0" err="1">
                <a:solidFill>
                  <a:srgbClr val="00A879"/>
                </a:solidFill>
              </a:rPr>
              <a:t>ZorgpleinNoord</a:t>
            </a:r>
            <a:endParaRPr lang="nl-NL" sz="2800" b="0" dirty="0">
              <a:solidFill>
                <a:srgbClr val="00A879"/>
              </a:solidFill>
            </a:endParaRPr>
          </a:p>
        </p:txBody>
      </p:sp>
    </p:spTree>
    <p:extLst>
      <p:ext uri="{BB962C8B-B14F-4D97-AF65-F5344CB8AC3E}">
        <p14:creationId xmlns:p14="http://schemas.microsoft.com/office/powerpoint/2010/main" val="1101302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animBg="1"/>
      <p:bldP spid="7"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8E88DDA-3208-AB93-F9B5-EFCD918957BB}"/>
              </a:ext>
            </a:extLst>
          </p:cNvPr>
          <p:cNvSpPr>
            <a:spLocks noGrp="1"/>
          </p:cNvSpPr>
          <p:nvPr>
            <p:ph idx="1"/>
          </p:nvPr>
        </p:nvSpPr>
        <p:spPr>
          <a:xfrm>
            <a:off x="748540" y="1482716"/>
            <a:ext cx="10875901" cy="4282182"/>
          </a:xfrm>
        </p:spPr>
        <p:txBody>
          <a:bodyPr vert="horz" lIns="91440" tIns="45720" rIns="91440" bIns="45720" rtlCol="0" anchor="t">
            <a:noAutofit/>
          </a:bodyPr>
          <a:lstStyle/>
          <a:p>
            <a:pPr marL="0" indent="0" fontAlgn="base">
              <a:buClr>
                <a:srgbClr val="00A879"/>
              </a:buClr>
              <a:buNone/>
            </a:pPr>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marL="0" indent="0" fontAlgn="base">
              <a:buClr>
                <a:srgbClr val="00A879"/>
              </a:buClr>
              <a:buNone/>
            </a:pPr>
            <a:r>
              <a:rPr lang="nl-NL" sz="1800" kern="100" dirty="0">
                <a:latin typeface="Arial" panose="020B0604020202020204" pitchFamily="34" charset="0"/>
                <a:ea typeface="Calibri" panose="020F0502020204030204" pitchFamily="34" charset="0"/>
                <a:cs typeface="Times New Roman" panose="02020603050405020304" pitchFamily="18" charset="0"/>
              </a:rPr>
              <a:t>Voor goede en voldoende zorg en welzijn, nu én de toekomst, is een transitie nodig. Het is noodzakelijk dat we samen ons blikveld verruimen en nieuwe wegen inslaan. </a:t>
            </a:r>
            <a:r>
              <a:rPr lang="nl-NL" sz="1800" i="1" kern="100" dirty="0">
                <a:latin typeface="Arial" panose="020B0604020202020204" pitchFamily="34" charset="0"/>
                <a:ea typeface="Calibri" panose="020F0502020204030204" pitchFamily="34" charset="0"/>
                <a:cs typeface="Times New Roman" panose="02020603050405020304" pitchFamily="18" charset="0"/>
              </a:rPr>
              <a:t>Anders denken. Anders doen!</a:t>
            </a:r>
          </a:p>
          <a:p>
            <a:pPr marL="0" indent="0" fontAlgn="base">
              <a:buClr>
                <a:srgbClr val="00A879"/>
              </a:buClr>
              <a:buNone/>
            </a:pPr>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marL="0" indent="0" fontAlgn="base">
              <a:buClr>
                <a:srgbClr val="00A879"/>
              </a:buClr>
              <a:buNone/>
            </a:pPr>
            <a:r>
              <a:rPr lang="nl-NL" sz="1800" kern="100" dirty="0">
                <a:ea typeface="Calibri" panose="020F0502020204030204" pitchFamily="34" charset="0"/>
                <a:cs typeface="Times New Roman"/>
              </a:rPr>
              <a:t>Opgavegericht samenwerken en innoveren in de regio staan daarin centraal.</a:t>
            </a:r>
          </a:p>
          <a:p>
            <a:pPr marL="0" indent="0" fontAlgn="base">
              <a:buClr>
                <a:srgbClr val="00A879"/>
              </a:buClr>
              <a:buNone/>
            </a:pPr>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marL="0" indent="0" fontAlgn="base">
              <a:buClr>
                <a:srgbClr val="00A879"/>
              </a:buClr>
              <a:buNone/>
            </a:pPr>
            <a:r>
              <a:rPr lang="nl-NL" sz="1800" kern="100" dirty="0" err="1">
                <a:latin typeface="Arial" panose="020B0604020202020204" pitchFamily="34" charset="0"/>
                <a:ea typeface="Calibri" panose="020F0502020204030204" pitchFamily="34" charset="0"/>
                <a:cs typeface="Times New Roman" panose="02020603050405020304" pitchFamily="18" charset="0"/>
              </a:rPr>
              <a:t>ZorgpleinNoord</a:t>
            </a:r>
            <a:r>
              <a:rPr lang="nl-NL" sz="1800" kern="100" dirty="0">
                <a:latin typeface="Arial" panose="020B0604020202020204" pitchFamily="34" charset="0"/>
                <a:ea typeface="Calibri" panose="020F0502020204030204" pitchFamily="34" charset="0"/>
                <a:cs typeface="Times New Roman" panose="02020603050405020304" pitchFamily="18" charset="0"/>
              </a:rPr>
              <a:t> verbindt landelijke programma’s, regionale plannen en belangen.</a:t>
            </a:r>
          </a:p>
          <a:p>
            <a:pPr marL="0" indent="0" fontAlgn="base">
              <a:buClr>
                <a:srgbClr val="00A879"/>
              </a:buClr>
              <a:buNone/>
            </a:pPr>
            <a:endParaRPr lang="nl-NL" sz="1800" kern="100" dirty="0">
              <a:latin typeface="Arial" panose="020B0604020202020204" pitchFamily="34" charset="0"/>
              <a:ea typeface="Calibri" panose="020F0502020204030204" pitchFamily="34" charset="0"/>
              <a:cs typeface="Times New Roman" panose="02020603050405020304" pitchFamily="18" charset="0"/>
            </a:endParaRPr>
          </a:p>
          <a:p>
            <a:pPr marL="456565" indent="-456565"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We delen informatie en kennis</a:t>
            </a:r>
          </a:p>
          <a:p>
            <a:pPr marL="456565" indent="-456565"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Signaleren trends en ontwikkelingen</a:t>
            </a:r>
          </a:p>
          <a:p>
            <a:pPr marL="456565" indent="-456565" fontAlgn="base">
              <a:buClr>
                <a:srgbClr val="00A879"/>
              </a:buClr>
            </a:pPr>
            <a:r>
              <a:rPr lang="nl-NL" sz="1800" kern="100" dirty="0">
                <a:latin typeface="Arial" panose="020B0604020202020204" pitchFamily="34" charset="0"/>
                <a:ea typeface="Calibri" panose="020F0502020204030204" pitchFamily="34" charset="0"/>
                <a:cs typeface="Times New Roman" panose="02020603050405020304" pitchFamily="18" charset="0"/>
              </a:rPr>
              <a:t>Verbinden vanuit actie en energie</a:t>
            </a:r>
            <a:endParaRPr lang="nl-NL"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buClr>
                <a:srgbClr val="00A879"/>
              </a:buClr>
              <a:buNone/>
            </a:pPr>
            <a:endParaRPr lang="nl-NL"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F11DE591-A566-4D68-AAED-1ADA59FF3E16}"/>
              </a:ext>
            </a:extLst>
          </p:cNvPr>
          <p:cNvSpPr>
            <a:spLocks noGrp="1"/>
          </p:cNvSpPr>
          <p:nvPr>
            <p:ph type="title"/>
          </p:nvPr>
        </p:nvSpPr>
        <p:spPr>
          <a:xfrm>
            <a:off x="748540" y="348381"/>
            <a:ext cx="9269389" cy="867483"/>
          </a:xfrm>
        </p:spPr>
        <p:txBody>
          <a:bodyPr>
            <a:normAutofit/>
          </a:bodyPr>
          <a:lstStyle/>
          <a:p>
            <a:pPr algn="l"/>
            <a:r>
              <a:rPr lang="nl-NL" sz="2800" dirty="0" err="1">
                <a:solidFill>
                  <a:srgbClr val="00A879"/>
                </a:solidFill>
              </a:rPr>
              <a:t>ZorgpleinNoord</a:t>
            </a:r>
            <a:endParaRPr lang="nl-NL" sz="2800" dirty="0">
              <a:solidFill>
                <a:srgbClr val="00A879"/>
              </a:solidFill>
            </a:endParaRPr>
          </a:p>
        </p:txBody>
      </p:sp>
    </p:spTree>
    <p:extLst>
      <p:ext uri="{BB962C8B-B14F-4D97-AF65-F5344CB8AC3E}">
        <p14:creationId xmlns:p14="http://schemas.microsoft.com/office/powerpoint/2010/main" val="15726381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F1DF5-ABFD-6093-E36E-85A63C023337}"/>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DD4F0FB2-09D4-2E86-5028-32CD28986DAB}"/>
              </a:ext>
            </a:extLst>
          </p:cNvPr>
          <p:cNvSpPr/>
          <p:nvPr/>
        </p:nvSpPr>
        <p:spPr>
          <a:xfrm>
            <a:off x="0" y="6344379"/>
            <a:ext cx="12192000" cy="517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30DBB9B-51A1-2DB2-0998-575FCE8EECC8}"/>
              </a:ext>
            </a:extLst>
          </p:cNvPr>
          <p:cNvSpPr/>
          <p:nvPr/>
        </p:nvSpPr>
        <p:spPr>
          <a:xfrm>
            <a:off x="459110" y="1685248"/>
            <a:ext cx="3085537" cy="424007"/>
          </a:xfrm>
          <a:prstGeom prst="rect">
            <a:avLst/>
          </a:prstGeom>
          <a:solidFill>
            <a:srgbClr val="00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Onderzoekt</a:t>
            </a:r>
          </a:p>
        </p:txBody>
      </p:sp>
      <p:sp>
        <p:nvSpPr>
          <p:cNvPr id="8" name="Rechthoek 7">
            <a:extLst>
              <a:ext uri="{FF2B5EF4-FFF2-40B4-BE49-F238E27FC236}">
                <a16:creationId xmlns:a16="http://schemas.microsoft.com/office/drawing/2014/main" id="{6803FD90-E5B5-04EA-FC4E-81230EB4F9B0}"/>
              </a:ext>
            </a:extLst>
          </p:cNvPr>
          <p:cNvSpPr/>
          <p:nvPr/>
        </p:nvSpPr>
        <p:spPr>
          <a:xfrm>
            <a:off x="4434559" y="1673219"/>
            <a:ext cx="3085537" cy="424007"/>
          </a:xfrm>
          <a:prstGeom prst="rect">
            <a:avLst/>
          </a:prstGeom>
          <a:solidFill>
            <a:srgbClr val="005C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Adviseert</a:t>
            </a:r>
          </a:p>
        </p:txBody>
      </p:sp>
      <p:sp>
        <p:nvSpPr>
          <p:cNvPr id="9" name="Rechthoek 8">
            <a:extLst>
              <a:ext uri="{FF2B5EF4-FFF2-40B4-BE49-F238E27FC236}">
                <a16:creationId xmlns:a16="http://schemas.microsoft.com/office/drawing/2014/main" id="{F9785ED9-7535-221F-A47D-C5CFE13CC513}"/>
              </a:ext>
            </a:extLst>
          </p:cNvPr>
          <p:cNvSpPr/>
          <p:nvPr/>
        </p:nvSpPr>
        <p:spPr>
          <a:xfrm>
            <a:off x="8410007" y="1707564"/>
            <a:ext cx="3051253" cy="401691"/>
          </a:xfrm>
          <a:prstGeom prst="rect">
            <a:avLst/>
          </a:prstGeom>
          <a:solidFill>
            <a:schemeClr val="bg1"/>
          </a:solidFill>
          <a:ln w="38100">
            <a:solidFill>
              <a:srgbClr val="00A879"/>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rgbClr val="005CA9"/>
                </a:solidFill>
                <a:latin typeface="Arial" panose="020B0604020202020204" pitchFamily="34" charset="0"/>
                <a:cs typeface="Arial" panose="020B0604020202020204" pitchFamily="34" charset="0"/>
              </a:rPr>
              <a:t>Verbindt</a:t>
            </a:r>
          </a:p>
        </p:txBody>
      </p:sp>
      <p:sp>
        <p:nvSpPr>
          <p:cNvPr id="2" name="Titel 5">
            <a:extLst>
              <a:ext uri="{FF2B5EF4-FFF2-40B4-BE49-F238E27FC236}">
                <a16:creationId xmlns:a16="http://schemas.microsoft.com/office/drawing/2014/main" id="{1FC7B582-DC1C-ED5A-7AFD-E4CA08867441}"/>
              </a:ext>
            </a:extLst>
          </p:cNvPr>
          <p:cNvSpPr>
            <a:spLocks noGrp="1"/>
          </p:cNvSpPr>
          <p:nvPr>
            <p:ph type="title"/>
          </p:nvPr>
        </p:nvSpPr>
        <p:spPr>
          <a:xfrm>
            <a:off x="748540" y="348381"/>
            <a:ext cx="9269389" cy="867483"/>
          </a:xfrm>
        </p:spPr>
        <p:txBody>
          <a:bodyPr>
            <a:normAutofit/>
          </a:bodyPr>
          <a:lstStyle/>
          <a:p>
            <a:pPr algn="l"/>
            <a:r>
              <a:rPr lang="nl-NL" sz="2800" b="0" dirty="0" err="1">
                <a:solidFill>
                  <a:srgbClr val="00A879"/>
                </a:solidFill>
              </a:rPr>
              <a:t>ZorgpleinNoord</a:t>
            </a:r>
            <a:endParaRPr lang="nl-NL" sz="2800" b="0" dirty="0">
              <a:solidFill>
                <a:srgbClr val="00A879"/>
              </a:solidFill>
            </a:endParaRPr>
          </a:p>
        </p:txBody>
      </p:sp>
      <p:pic>
        <p:nvPicPr>
          <p:cNvPr id="3" name="Afbeelding 2" descr="Afbeelding met tekst, schermopname, Lettertype, ontwerp&#10;&#10;Automatisch gegenereerde beschrijving">
            <a:extLst>
              <a:ext uri="{FF2B5EF4-FFF2-40B4-BE49-F238E27FC236}">
                <a16:creationId xmlns:a16="http://schemas.microsoft.com/office/drawing/2014/main" id="{6AECFE14-5012-00B5-60CF-4CF92F53D1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33" t="19920" r="81565" b="63610"/>
          <a:stretch/>
        </p:blipFill>
        <p:spPr>
          <a:xfrm>
            <a:off x="1729497" y="1205153"/>
            <a:ext cx="344383" cy="376724"/>
          </a:xfrm>
          <a:prstGeom prst="rect">
            <a:avLst/>
          </a:prstGeom>
        </p:spPr>
      </p:pic>
      <p:pic>
        <p:nvPicPr>
          <p:cNvPr id="4" name="Afbeelding 3" descr="Afbeelding met tekst, schermopname, Lettertype, ontwerp&#10;&#10;Automatisch gegenereerde beschrijving">
            <a:extLst>
              <a:ext uri="{FF2B5EF4-FFF2-40B4-BE49-F238E27FC236}">
                <a16:creationId xmlns:a16="http://schemas.microsoft.com/office/drawing/2014/main" id="{4459981A-5306-6BE4-EB87-2BA5983176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58" t="19920" r="56308" b="63610"/>
          <a:stretch/>
        </p:blipFill>
        <p:spPr>
          <a:xfrm>
            <a:off x="5822948" y="1215864"/>
            <a:ext cx="308758" cy="376724"/>
          </a:xfrm>
          <a:prstGeom prst="rect">
            <a:avLst/>
          </a:prstGeom>
        </p:spPr>
      </p:pic>
      <p:pic>
        <p:nvPicPr>
          <p:cNvPr id="5" name="Afbeelding 4" descr="Afbeelding met tekst, schermopname, Lettertype, ontwerp&#10;&#10;Automatisch gegenereerde beschrijving">
            <a:extLst>
              <a:ext uri="{FF2B5EF4-FFF2-40B4-BE49-F238E27FC236}">
                <a16:creationId xmlns:a16="http://schemas.microsoft.com/office/drawing/2014/main" id="{622E2146-5249-1EB0-0AB7-F88CD5D17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594" t="19920" r="26802" b="63609"/>
          <a:stretch/>
        </p:blipFill>
        <p:spPr>
          <a:xfrm>
            <a:off x="9677346" y="1190086"/>
            <a:ext cx="516577" cy="376725"/>
          </a:xfrm>
          <a:prstGeom prst="rect">
            <a:avLst/>
          </a:prstGeom>
        </p:spPr>
      </p:pic>
      <p:pic>
        <p:nvPicPr>
          <p:cNvPr id="10" name="Afbeelding 9" descr="Afbeelding met tekst, schermopname, grafische vormgeving, Graphics&#10;&#10;Automatisch gegenereerde beschrijving">
            <a:extLst>
              <a:ext uri="{FF2B5EF4-FFF2-40B4-BE49-F238E27FC236}">
                <a16:creationId xmlns:a16="http://schemas.microsoft.com/office/drawing/2014/main" id="{B46876A1-96E8-7002-015D-109314AC2D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33" y="3172973"/>
            <a:ext cx="3576043" cy="2519485"/>
          </a:xfrm>
          <a:prstGeom prst="rect">
            <a:avLst/>
          </a:prstGeom>
        </p:spPr>
      </p:pic>
      <p:pic>
        <p:nvPicPr>
          <p:cNvPr id="12" name="Afbeelding 11" descr="Afbeelding met kleding, persoon, overdekt, stoel&#10;&#10;Automatisch gegenereerde beschrijving">
            <a:extLst>
              <a:ext uri="{FF2B5EF4-FFF2-40B4-BE49-F238E27FC236}">
                <a16:creationId xmlns:a16="http://schemas.microsoft.com/office/drawing/2014/main" id="{BFEF9F70-D96B-1ED7-8B50-FF3CDB3EC1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5626" y="3106618"/>
            <a:ext cx="3125827" cy="2344370"/>
          </a:xfrm>
          <a:prstGeom prst="rect">
            <a:avLst/>
          </a:prstGeom>
        </p:spPr>
      </p:pic>
      <p:pic>
        <p:nvPicPr>
          <p:cNvPr id="26" name="Afbeelding 25" descr="Afbeelding met tekst, schermopname, Lettertype&#10;&#10;Automatisch gegenereerde beschrijving">
            <a:extLst>
              <a:ext uri="{FF2B5EF4-FFF2-40B4-BE49-F238E27FC236}">
                <a16:creationId xmlns:a16="http://schemas.microsoft.com/office/drawing/2014/main" id="{9D32CEAA-93F3-913B-DF06-1E536C10AE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4266" y="3342806"/>
            <a:ext cx="4275741" cy="1871993"/>
          </a:xfrm>
          <a:prstGeom prst="rect">
            <a:avLst/>
          </a:prstGeom>
        </p:spPr>
      </p:pic>
    </p:spTree>
    <p:extLst>
      <p:ext uri="{BB962C8B-B14F-4D97-AF65-F5344CB8AC3E}">
        <p14:creationId xmlns:p14="http://schemas.microsoft.com/office/powerpoint/2010/main" val="414321095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43E4-64F2-2766-6839-3711D2BF103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D9F2A71-0CE3-79DB-4E1A-A2284902FBF3}"/>
              </a:ext>
            </a:extLst>
          </p:cNvPr>
          <p:cNvSpPr>
            <a:spLocks noGrp="1"/>
          </p:cNvSpPr>
          <p:nvPr>
            <p:ph type="title"/>
          </p:nvPr>
        </p:nvSpPr>
        <p:spPr>
          <a:xfrm>
            <a:off x="748540" y="348381"/>
            <a:ext cx="9269389" cy="867483"/>
          </a:xfrm>
        </p:spPr>
        <p:txBody>
          <a:bodyPr>
            <a:noAutofit/>
          </a:bodyPr>
          <a:lstStyle/>
          <a:p>
            <a:pPr algn="l"/>
            <a:br>
              <a:rPr lang="nl-NL" sz="2800" dirty="0">
                <a:solidFill>
                  <a:srgbClr val="00A879"/>
                </a:solidFill>
              </a:rPr>
            </a:br>
            <a:r>
              <a:rPr lang="nl-NL" sz="2800" dirty="0">
                <a:solidFill>
                  <a:srgbClr val="00A879"/>
                </a:solidFill>
              </a:rPr>
              <a:t>Speerpunten </a:t>
            </a:r>
            <a:r>
              <a:rPr lang="nl-NL" sz="2800" dirty="0" err="1">
                <a:solidFill>
                  <a:srgbClr val="00A879"/>
                </a:solidFill>
              </a:rPr>
              <a:t>ZorgpleinNoord</a:t>
            </a:r>
            <a:r>
              <a:rPr lang="nl-NL" sz="2800" dirty="0">
                <a:solidFill>
                  <a:srgbClr val="00A879"/>
                </a:solidFill>
              </a:rPr>
              <a:t> 2024</a:t>
            </a:r>
          </a:p>
        </p:txBody>
      </p:sp>
      <p:sp>
        <p:nvSpPr>
          <p:cNvPr id="7" name="Tijdelijke aanduiding voor inhoud 1">
            <a:extLst>
              <a:ext uri="{FF2B5EF4-FFF2-40B4-BE49-F238E27FC236}">
                <a16:creationId xmlns:a16="http://schemas.microsoft.com/office/drawing/2014/main" id="{922F64C2-E649-C0D5-2175-13894A68FEA7}"/>
              </a:ext>
            </a:extLst>
          </p:cNvPr>
          <p:cNvSpPr txBox="1">
            <a:spLocks/>
          </p:cNvSpPr>
          <p:nvPr/>
        </p:nvSpPr>
        <p:spPr>
          <a:xfrm>
            <a:off x="748540" y="1749485"/>
            <a:ext cx="10108850" cy="428218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200" b="0" i="0" kern="1200">
                <a:solidFill>
                  <a:srgbClr val="005CA9"/>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084698"/>
                </a:solidFill>
                <a:latin typeface="Arial"/>
                <a:ea typeface="+mn-ea"/>
                <a:cs typeface="Arial"/>
              </a:defRPr>
            </a:lvl2pPr>
            <a:lvl3pPr marL="1143000" indent="-228600" algn="l" defTabSz="457200" rtl="0" eaLnBrk="1" latinLnBrk="0" hangingPunct="1">
              <a:spcBef>
                <a:spcPct val="20000"/>
              </a:spcBef>
              <a:buFont typeface="Arial"/>
              <a:buChar char="•"/>
              <a:defRPr sz="2800" b="0" i="0" kern="1200">
                <a:solidFill>
                  <a:srgbClr val="084698"/>
                </a:solidFill>
                <a:latin typeface="Arial"/>
                <a:ea typeface="+mn-ea"/>
                <a:cs typeface="Arial"/>
              </a:defRPr>
            </a:lvl3pPr>
            <a:lvl4pPr marL="1600200" indent="-228600" algn="l" defTabSz="457200" rtl="0" eaLnBrk="1" latinLnBrk="0" hangingPunct="1">
              <a:spcBef>
                <a:spcPct val="20000"/>
              </a:spcBef>
              <a:buFont typeface="Arial"/>
              <a:buChar char="–"/>
              <a:defRPr sz="2800" b="0" i="0" kern="1200">
                <a:solidFill>
                  <a:srgbClr val="084698"/>
                </a:solidFill>
                <a:latin typeface="Arial"/>
                <a:ea typeface="+mn-ea"/>
                <a:cs typeface="Arial"/>
              </a:defRPr>
            </a:lvl4pPr>
            <a:lvl5pPr marL="2057400" indent="-228600" algn="l" defTabSz="457200" rtl="0" eaLnBrk="1" latinLnBrk="0" hangingPunct="1">
              <a:spcBef>
                <a:spcPct val="20000"/>
              </a:spcBef>
              <a:buFont typeface="Arial"/>
              <a:buChar char="»"/>
              <a:defRPr sz="2800" b="0" i="0" kern="1200">
                <a:solidFill>
                  <a:srgbClr val="084698"/>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dirty="0"/>
              <a:t>Veranderkracht</a:t>
            </a:r>
          </a:p>
          <a:p>
            <a:pPr marL="0" indent="0">
              <a:buNone/>
            </a:pPr>
            <a:endParaRPr lang="nl-NL" sz="2400" dirty="0"/>
          </a:p>
          <a:p>
            <a:r>
              <a:rPr lang="nl-NL" sz="2400" dirty="0" err="1"/>
              <a:t>Datagedreven</a:t>
            </a:r>
            <a:r>
              <a:rPr lang="nl-NL" sz="2400" dirty="0"/>
              <a:t> werken</a:t>
            </a:r>
          </a:p>
          <a:p>
            <a:pPr marL="0" indent="0">
              <a:buNone/>
            </a:pPr>
            <a:endParaRPr lang="nl-NL" sz="2400" dirty="0"/>
          </a:p>
          <a:p>
            <a:r>
              <a:rPr lang="nl-NL" sz="2400" dirty="0"/>
              <a:t>Opgavegericht samenwerken en verbinden</a:t>
            </a:r>
          </a:p>
          <a:p>
            <a:pPr marL="0" indent="0">
              <a:buNone/>
            </a:pPr>
            <a:endParaRPr lang="nl-NL" sz="1800" b="0" i="0" dirty="0">
              <a:latin typeface="Arial" panose="020B0604020202020204" pitchFamily="34" charset="0"/>
              <a:cs typeface="Times New Roman" panose="02020603050405020304" pitchFamily="18" charset="0"/>
            </a:endParaRPr>
          </a:p>
          <a:p>
            <a:pPr marL="0" indent="0">
              <a:buNone/>
            </a:pPr>
            <a:endParaRPr lang="nl-NL" sz="2800" b="0" i="0" dirty="0">
              <a:solidFill>
                <a:schemeClr val="tx1"/>
              </a:solidFill>
              <a:effectLst/>
              <a:latin typeface="Calibri"/>
            </a:endParaRPr>
          </a:p>
          <a:p>
            <a:endParaRPr lang="nl-NL" sz="2800" b="0" i="0" dirty="0">
              <a:solidFill>
                <a:schemeClr val="tx1"/>
              </a:solidFill>
              <a:effectLst/>
              <a:latin typeface="Calibri" panose="020F0502020204030204" pitchFamily="34" charset="0"/>
            </a:endParaRPr>
          </a:p>
          <a:p>
            <a:pPr marL="0" indent="0">
              <a:buNone/>
            </a:pPr>
            <a:endParaRPr lang="nl-NL" sz="2800" dirty="0">
              <a:solidFill>
                <a:schemeClr val="tx1"/>
              </a:solidFill>
              <a:latin typeface="Calibri"/>
            </a:endParaRPr>
          </a:p>
        </p:txBody>
      </p:sp>
    </p:spTree>
    <p:extLst>
      <p:ext uri="{BB962C8B-B14F-4D97-AF65-F5344CB8AC3E}">
        <p14:creationId xmlns:p14="http://schemas.microsoft.com/office/powerpoint/2010/main" val="366369334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84D5-DB54-61C8-F957-34EF6EF93593}"/>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A2B20C-09B6-DFE1-9234-57033023DC32}"/>
              </a:ext>
            </a:extLst>
          </p:cNvPr>
          <p:cNvSpPr>
            <a:spLocks noGrp="1"/>
          </p:cNvSpPr>
          <p:nvPr>
            <p:ph idx="1"/>
          </p:nvPr>
        </p:nvSpPr>
        <p:spPr>
          <a:xfrm>
            <a:off x="748540" y="1482716"/>
            <a:ext cx="10875901" cy="4282182"/>
          </a:xfrm>
        </p:spPr>
        <p:txBody>
          <a:bodyPr>
            <a:normAutofit/>
          </a:bodyPr>
          <a:lstStyle/>
          <a:p>
            <a:pPr marL="0" indent="0">
              <a:buClr>
                <a:srgbClr val="00A879"/>
              </a:buClr>
              <a:buNone/>
            </a:pPr>
            <a:endParaRPr lang="nl-NL" sz="1800" dirty="0">
              <a:latin typeface="Arial" panose="020B0604020202020204" pitchFamily="34" charset="0"/>
              <a:cs typeface="Arial" panose="020B0604020202020204" pitchFamily="34" charset="0"/>
            </a:endParaRPr>
          </a:p>
          <a:p>
            <a:pPr marL="342900" indent="-342900">
              <a:buClr>
                <a:srgbClr val="00A879"/>
              </a:buClr>
              <a:buFont typeface="+mj-lt"/>
              <a:buAutoNum type="arabicPeriod"/>
            </a:pPr>
            <a:r>
              <a:rPr lang="nl-NL" sz="2400" dirty="0" err="1">
                <a:latin typeface="Arial" panose="020B0604020202020204" pitchFamily="34" charset="0"/>
                <a:cs typeface="Arial" panose="020B0604020202020204" pitchFamily="34" charset="0"/>
              </a:rPr>
              <a:t>Skillsgericht</a:t>
            </a:r>
            <a:r>
              <a:rPr lang="nl-NL" sz="2400" dirty="0">
                <a:latin typeface="Arial" panose="020B0604020202020204" pitchFamily="34" charset="0"/>
                <a:cs typeface="Arial" panose="020B0604020202020204" pitchFamily="34" charset="0"/>
              </a:rPr>
              <a:t> werken en leren</a:t>
            </a:r>
          </a:p>
          <a:p>
            <a:pPr marL="342900" indent="-342900">
              <a:buClr>
                <a:srgbClr val="00A879"/>
              </a:buClr>
              <a:buFont typeface="+mj-lt"/>
              <a:buAutoNum type="arabicPeriod"/>
            </a:pPr>
            <a:r>
              <a:rPr lang="nl-NL" sz="2400" dirty="0">
                <a:latin typeface="Arial" panose="020B0604020202020204" pitchFamily="34" charset="0"/>
                <a:cs typeface="Arial" panose="020B0604020202020204" pitchFamily="34" charset="0"/>
              </a:rPr>
              <a:t>Professional van de toekomst</a:t>
            </a:r>
          </a:p>
          <a:p>
            <a:pPr marL="342900" indent="-342900">
              <a:buClr>
                <a:srgbClr val="00A879"/>
              </a:buClr>
              <a:buFont typeface="+mj-lt"/>
              <a:buAutoNum type="arabicPeriod"/>
            </a:pPr>
            <a:r>
              <a:rPr lang="nl-NL" sz="2400" dirty="0">
                <a:solidFill>
                  <a:srgbClr val="005CA9"/>
                </a:solidFill>
                <a:latin typeface="Arial" panose="020B0604020202020204" pitchFamily="34" charset="0"/>
                <a:cs typeface="Arial" panose="020B0604020202020204" pitchFamily="34" charset="0"/>
              </a:rPr>
              <a:t>Samenwerken met informele zorg</a:t>
            </a:r>
          </a:p>
          <a:p>
            <a:pPr marL="0" indent="0">
              <a:buClr>
                <a:srgbClr val="00A879"/>
              </a:buClr>
              <a:buNone/>
            </a:pPr>
            <a:endParaRPr lang="nl-NL" sz="2400" dirty="0">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59303C36-B879-88DD-2A05-EE813E6B6C13}"/>
              </a:ext>
            </a:extLst>
          </p:cNvPr>
          <p:cNvSpPr>
            <a:spLocks noGrp="1"/>
          </p:cNvSpPr>
          <p:nvPr>
            <p:ph type="title"/>
          </p:nvPr>
        </p:nvSpPr>
        <p:spPr>
          <a:xfrm>
            <a:off x="748540" y="348381"/>
            <a:ext cx="9269389" cy="867483"/>
          </a:xfrm>
        </p:spPr>
        <p:txBody>
          <a:bodyPr>
            <a:noAutofit/>
          </a:bodyPr>
          <a:lstStyle/>
          <a:p>
            <a:pPr algn="l"/>
            <a:br>
              <a:rPr lang="nl-NL" sz="2800" dirty="0">
                <a:solidFill>
                  <a:srgbClr val="00A879"/>
                </a:solidFill>
              </a:rPr>
            </a:br>
            <a:r>
              <a:rPr lang="nl-NL" sz="2800" dirty="0">
                <a:solidFill>
                  <a:srgbClr val="00A879"/>
                </a:solidFill>
              </a:rPr>
              <a:t>Leren en ontwikkelen</a:t>
            </a:r>
          </a:p>
        </p:txBody>
      </p:sp>
    </p:spTree>
    <p:extLst>
      <p:ext uri="{BB962C8B-B14F-4D97-AF65-F5344CB8AC3E}">
        <p14:creationId xmlns:p14="http://schemas.microsoft.com/office/powerpoint/2010/main" val="2547080717"/>
      </p:ext>
    </p:extLst>
  </p:cSld>
  <p:clrMapOvr>
    <a:masterClrMapping/>
  </p:clrMapOvr>
  <p:transition spd="slow">
    <p:cover/>
  </p:transition>
</p:sld>
</file>

<file path=ppt/theme/theme1.xml><?xml version="1.0" encoding="utf-8"?>
<a:theme xmlns:a="http://schemas.openxmlformats.org/drawingml/2006/main" name="ZPN - Voor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ZPN - basis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ZPN - Titelpagina basis">
  <a:themeElements>
    <a:clrScheme name="ZPN">
      <a:dk1>
        <a:srgbClr val="00A87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ZPN - basis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ZPN - Titelpagina basis">
  <a:themeElements>
    <a:clrScheme name="ZPN">
      <a:dk1>
        <a:srgbClr val="00A87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ZPN - basis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B04002351DAE45B6FEA58F325C3D64" ma:contentTypeVersion="16" ma:contentTypeDescription="Een nieuw document maken." ma:contentTypeScope="" ma:versionID="c28b835229ffc0eba8a2eb4dc83f9f6a">
  <xsd:schema xmlns:xsd="http://www.w3.org/2001/XMLSchema" xmlns:xs="http://www.w3.org/2001/XMLSchema" xmlns:p="http://schemas.microsoft.com/office/2006/metadata/properties" xmlns:ns2="1291c5bd-b180-41b0-a636-2638aba748bf" xmlns:ns3="c0e7c327-d837-4a92-a740-4d1af0c85586" targetNamespace="http://schemas.microsoft.com/office/2006/metadata/properties" ma:root="true" ma:fieldsID="ca09bc0281d81682c5be23a227c57a11" ns2:_="" ns3:_="">
    <xsd:import namespace="1291c5bd-b180-41b0-a636-2638aba748bf"/>
    <xsd:import namespace="c0e7c327-d837-4a92-a740-4d1af0c85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1c5bd-b180-41b0-a636-2638aba748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6ec85f14-88bc-46ba-9aa3-0393f4e000e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e7c327-d837-4a92-a740-4d1af0c8558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381557ab-2bc3-49e1-8c8b-b913a85f040f}" ma:internalName="TaxCatchAll" ma:showField="CatchAllData" ma:web="c0e7c327-d837-4a92-a740-4d1af0c855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91c5bd-b180-41b0-a636-2638aba748bf">
      <Terms xmlns="http://schemas.microsoft.com/office/infopath/2007/PartnerControls"/>
    </lcf76f155ced4ddcb4097134ff3c332f>
    <TaxCatchAll xmlns="c0e7c327-d837-4a92-a740-4d1af0c85586" xsi:nil="true"/>
    <SharedWithUsers xmlns="c0e7c327-d837-4a92-a740-4d1af0c85586">
      <UserInfo>
        <DisplayName>Iedereen behalve externe gebruikers</DisplayName>
        <AccountId>8</AccountId>
        <AccountType/>
      </UserInfo>
      <UserInfo>
        <DisplayName>Marleen Snitjer</DisplayName>
        <AccountId>46</AccountId>
        <AccountType/>
      </UserInfo>
      <UserInfo>
        <DisplayName>Ellen Steenhuis</DisplayName>
        <AccountId>28</AccountId>
        <AccountType/>
      </UserInfo>
    </SharedWithUsers>
  </documentManagement>
</p:properties>
</file>

<file path=customXml/itemProps1.xml><?xml version="1.0" encoding="utf-8"?>
<ds:datastoreItem xmlns:ds="http://schemas.openxmlformats.org/officeDocument/2006/customXml" ds:itemID="{1375F440-E7CB-4877-B90A-594341742ED0}">
  <ds:schemaRefs>
    <ds:schemaRef ds:uri="http://schemas.microsoft.com/sharepoint/v3/contenttype/forms"/>
  </ds:schemaRefs>
</ds:datastoreItem>
</file>

<file path=customXml/itemProps2.xml><?xml version="1.0" encoding="utf-8"?>
<ds:datastoreItem xmlns:ds="http://schemas.openxmlformats.org/officeDocument/2006/customXml" ds:itemID="{FF3DA497-C93C-4977-9CBB-EA236C1E1A54}">
  <ds:schemaRefs>
    <ds:schemaRef ds:uri="1291c5bd-b180-41b0-a636-2638aba748bf"/>
    <ds:schemaRef ds:uri="c0e7c327-d837-4a92-a740-4d1af0c855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1282D9-7AE3-4A5B-8898-DB60758348E5}">
  <ds:schemaRefs>
    <ds:schemaRef ds:uri="http://schemas.microsoft.com/office/infopath/2007/PartnerControls"/>
    <ds:schemaRef ds:uri="http://schemas.microsoft.com/office/2006/documentManagement/types"/>
    <ds:schemaRef ds:uri="1291c5bd-b180-41b0-a636-2638aba748bf"/>
    <ds:schemaRef ds:uri="http://schemas.microsoft.com/office/2006/metadata/properties"/>
    <ds:schemaRef ds:uri="http://purl.org/dc/elements/1.1/"/>
    <ds:schemaRef ds:uri="c0e7c327-d837-4a92-a740-4d1af0c85586"/>
    <ds:schemaRef ds:uri="http://schemas.openxmlformats.org/package/2006/metadata/core-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16265</TotalTime>
  <Words>1133</Words>
  <Application>Microsoft Office PowerPoint</Application>
  <PresentationFormat>Breedbeeld</PresentationFormat>
  <Paragraphs>194</Paragraphs>
  <Slides>24</Slides>
  <Notes>13</Notes>
  <HiddenSlides>0</HiddenSlides>
  <MMClips>1</MMClips>
  <ScaleCrop>false</ScaleCrop>
  <HeadingPairs>
    <vt:vector size="6" baseType="variant">
      <vt:variant>
        <vt:lpstr>Gebruikte lettertypen</vt:lpstr>
      </vt:variant>
      <vt:variant>
        <vt:i4>5</vt:i4>
      </vt:variant>
      <vt:variant>
        <vt:lpstr>Thema</vt:lpstr>
      </vt:variant>
      <vt:variant>
        <vt:i4>6</vt:i4>
      </vt:variant>
      <vt:variant>
        <vt:lpstr>Diatitels</vt:lpstr>
      </vt:variant>
      <vt:variant>
        <vt:i4>24</vt:i4>
      </vt:variant>
    </vt:vector>
  </HeadingPairs>
  <TitlesOfParts>
    <vt:vector size="35" baseType="lpstr">
      <vt:lpstr>Aptos</vt:lpstr>
      <vt:lpstr>Arial</vt:lpstr>
      <vt:lpstr>Calibri</vt:lpstr>
      <vt:lpstr>RijksoverheidSansText</vt:lpstr>
      <vt:lpstr>Times New Roman</vt:lpstr>
      <vt:lpstr>ZPN - Voorpagina</vt:lpstr>
      <vt:lpstr>ZPN - basispagina</vt:lpstr>
      <vt:lpstr>ZPN - Titelpagina basis</vt:lpstr>
      <vt:lpstr>1_ZPN - basispagina</vt:lpstr>
      <vt:lpstr>ZPN - Titelpagina basis</vt:lpstr>
      <vt:lpstr>ZPN - basispagina</vt:lpstr>
      <vt:lpstr>Opleidingsprofessionals zorg &amp; welzijn ontmoeten elkaar! </vt:lpstr>
      <vt:lpstr>PowerPoint-presentatie</vt:lpstr>
      <vt:lpstr> Hoe gaan we dit doen?   </vt:lpstr>
      <vt:lpstr>ZorgpleinNoord</vt:lpstr>
      <vt:lpstr>Missie ZorgpleinNoord</vt:lpstr>
      <vt:lpstr>ZorgpleinNoord</vt:lpstr>
      <vt:lpstr>ZorgpleinNoord</vt:lpstr>
      <vt:lpstr> Speerpunten ZorgpleinNoord 2024</vt:lpstr>
      <vt:lpstr> Leren en ontwikkelen</vt:lpstr>
      <vt:lpstr>PowerPoint-presentatie</vt:lpstr>
      <vt:lpstr>PowerPoint-presentatie</vt:lpstr>
      <vt:lpstr>PowerPoint-presentatie</vt:lpstr>
      <vt:lpstr>PowerPoint-presentatie</vt:lpstr>
      <vt:lpstr>  Reacties? Vragen? </vt:lpstr>
      <vt:lpstr>  Kennismaken  "Ideeën ontstaan tussen ons en de wereld, terwijl we interacteren."  </vt:lpstr>
      <vt:lpstr>Vaststellen van de thema’s in 2024</vt:lpstr>
      <vt:lpstr> Verkennen    Neem zo enkele minuten de tijd loop een rondje in de ruimte  Bepaal waar voor jou de aandacht het meest naar uit gaat in 2024 en blijf op deze plek hangen…  Overleg waar nodig even met een ander</vt:lpstr>
      <vt:lpstr>Probleem analyse &amp; formuleren vraag  Zoek met je groep een goede plek in de ruimte om de dialoog over het thema voort te zetten.    Opdracht:  1)  Kies een gespreksleider 2)  Kies iemand die de tijd bewaakt (45 minuten vanaf nu incl.  zelf gekozen pauze moment)  3)  Begin met elkaar te verkennen wat het probleem is waar jullie graag een oplossing voor willen hebben. Zorg dat het een probleem is waarbij er een meerwaarde zit om regionaal op te pakken.  4)  Formuleer als groep een vraag die je verder wilt verkennen. Vul eventueel aan met sub-vragen.  5) Kies iemand die deze vraag wil presenteren aan de groep. (max 5 minuten)   </vt:lpstr>
      <vt:lpstr>  Presenteer de door jullie gekozen vraag  maximaal 5 minuten per groep inclusief eventuele vragen die volgen  1) skillsgericht werken en leren 2) professional van de toekomst 3) samenwerken met informele zorg  </vt:lpstr>
      <vt:lpstr> Vervolg en aanpak</vt:lpstr>
      <vt:lpstr>Vervolg een aanpak</vt:lpstr>
      <vt:lpstr>Vervolg een aanpak</vt:lpstr>
      <vt:lpstr>    ‘Wat was voor jou de waarde van vanochtend?’ </vt:lpstr>
      <vt:lpstr>   Bedankt voor jullie bijdrage en eetsmakelijk!  </vt:lpstr>
    </vt:vector>
  </TitlesOfParts>
  <Company>ZORGPLEIN NOORD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Stella Buurma</dc:creator>
  <cp:lastModifiedBy>Marleen Snitjer</cp:lastModifiedBy>
  <cp:revision>50</cp:revision>
  <cp:lastPrinted>2022-04-28T07:48:58Z</cp:lastPrinted>
  <dcterms:created xsi:type="dcterms:W3CDTF">2018-04-19T13:50:45Z</dcterms:created>
  <dcterms:modified xsi:type="dcterms:W3CDTF">2024-03-04T08:41:22Z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cf5680ef-55cc-4f8c-a2a2-c8c8aad575f1_Enabled">
    <vt:lpwstr>true</vt:lpwstr>
  </property>
  <property fmtid="{D5CDD505-2E9C-101B-9397-08002B2CF9AE}" pid="4" name="MSIP_Label_cf5680ef-55cc-4f8c-a2a2-c8c8aad575f1_SetDate">
    <vt:lpwstr>2023-06-05T07:51:22Z</vt:lpwstr>
  </property>
  <property fmtid="{D5CDD505-2E9C-101B-9397-08002B2CF9AE}" pid="5" name="MSIP_Label_cf5680ef-55cc-4f8c-a2a2-c8c8aad575f1_Method">
    <vt:lpwstr>Standard</vt:lpwstr>
  </property>
  <property fmtid="{D5CDD505-2E9C-101B-9397-08002B2CF9AE}" pid="6" name="MSIP_Label_cf5680ef-55cc-4f8c-a2a2-c8c8aad575f1_Name">
    <vt:lpwstr>Intern</vt:lpwstr>
  </property>
  <property fmtid="{D5CDD505-2E9C-101B-9397-08002B2CF9AE}" pid="7" name="MSIP_Label_cf5680ef-55cc-4f8c-a2a2-c8c8aad575f1_SiteId">
    <vt:lpwstr>45d0b1cd-9f40-40a7-8b06-ff1bab531082</vt:lpwstr>
  </property>
  <property fmtid="{D5CDD505-2E9C-101B-9397-08002B2CF9AE}" pid="8" name="MSIP_Label_cf5680ef-55cc-4f8c-a2a2-c8c8aad575f1_ActionId">
    <vt:lpwstr>ad7c5de0-7554-4e7d-922f-4c7b86cc1b9c</vt:lpwstr>
  </property>
  <property fmtid="{D5CDD505-2E9C-101B-9397-08002B2CF9AE}" pid="9" name="MSIP_Label_cf5680ef-55cc-4f8c-a2a2-c8c8aad575f1_ContentBits">
    <vt:lpwstr>0</vt:lpwstr>
  </property>
  <property fmtid="{D5CDD505-2E9C-101B-9397-08002B2CF9AE}" pid="10" name="ContentTypeId">
    <vt:lpwstr>0x01010089B04002351DAE45B6FEA58F325C3D64</vt:lpwstr>
  </property>
</Properties>
</file>